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67" r:id="rId2"/>
    <p:sldMasterId id="2147483669" r:id="rId3"/>
    <p:sldMasterId id="2147483671" r:id="rId4"/>
    <p:sldMasterId id="2147483683" r:id="rId5"/>
  </p:sldMasterIdLst>
  <p:notesMasterIdLst>
    <p:notesMasterId r:id="rId36"/>
  </p:notesMasterIdLst>
  <p:sldIdLst>
    <p:sldId id="363" r:id="rId6"/>
    <p:sldId id="364" r:id="rId7"/>
    <p:sldId id="368" r:id="rId8"/>
    <p:sldId id="319" r:id="rId9"/>
    <p:sldId id="321" r:id="rId10"/>
    <p:sldId id="369" r:id="rId11"/>
    <p:sldId id="343" r:id="rId12"/>
    <p:sldId id="325" r:id="rId13"/>
    <p:sldId id="326" r:id="rId14"/>
    <p:sldId id="327" r:id="rId15"/>
    <p:sldId id="328" r:id="rId16"/>
    <p:sldId id="366" r:id="rId17"/>
    <p:sldId id="367" r:id="rId18"/>
    <p:sldId id="353" r:id="rId19"/>
    <p:sldId id="360" r:id="rId20"/>
    <p:sldId id="354" r:id="rId21"/>
    <p:sldId id="355" r:id="rId22"/>
    <p:sldId id="356" r:id="rId23"/>
    <p:sldId id="361" r:id="rId24"/>
    <p:sldId id="370" r:id="rId25"/>
    <p:sldId id="347" r:id="rId26"/>
    <p:sldId id="345" r:id="rId27"/>
    <p:sldId id="346" r:id="rId28"/>
    <p:sldId id="348" r:id="rId29"/>
    <p:sldId id="350" r:id="rId30"/>
    <p:sldId id="341" r:id="rId31"/>
    <p:sldId id="357" r:id="rId32"/>
    <p:sldId id="358" r:id="rId33"/>
    <p:sldId id="318" r:id="rId34"/>
    <p:sldId id="371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240"/>
    <a:srgbClr val="00C8D8"/>
    <a:srgbClr val="3CA9F0"/>
    <a:srgbClr val="14212A"/>
    <a:srgbClr val="4545C1"/>
    <a:srgbClr val="3C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&#20013;&#30707;&#27833;&#35199;&#21335;&#24037;&#31243;&#20132;&#27969;&#39033;&#30446;\&#26368;&#32456;&#25104;&#26524;\&#27993;&#33021;&#20132;&#27969;&#24178;&#25200;&#20223;&#30495;&#35745;&#31639;&#32467;&#26524;&#27719;&#2463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&#20013;&#30707;&#27833;&#35199;&#21335;&#24037;&#31243;&#20132;&#27969;&#39033;&#30446;\&#26368;&#32456;&#25104;&#26524;\&#27993;&#33021;&#20132;&#27969;&#24178;&#25200;&#20223;&#30495;&#35745;&#31639;&#32467;&#26524;&#27719;&#2463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&#20013;&#30707;&#27833;&#35199;&#21335;&#24037;&#31243;&#20132;&#27969;&#39033;&#30446;\&#26368;&#32456;&#25104;&#26524;\&#27993;&#33021;&#20132;&#27969;&#24178;&#25200;&#20223;&#30495;&#35745;&#31639;&#32467;&#26524;&#27719;&#24635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ELL\Desktop\&#20013;&#30707;&#27833;&#35199;&#21335;&#24037;&#31243;&#20132;&#27969;&#39033;&#30446;\&#26368;&#32456;&#25104;&#26524;\&#27993;&#33021;&#20132;&#27969;&#24178;&#25200;&#20223;&#30495;&#35745;&#31639;&#32467;&#26524;&#27719;&#2463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041334237193856E-2"/>
          <c:y val="0.11345563435424064"/>
          <c:w val="0.81388802558620565"/>
          <c:h val="0.802540656702351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'无缓解-满负载'!$R$1</c:f>
              <c:strCache>
                <c:ptCount val="1"/>
                <c:pt idx="0">
                  <c:v>交流感应电压V [V]</c:v>
                </c:pt>
              </c:strCache>
            </c:strRef>
          </c:tx>
          <c:marker>
            <c:symbol val="none"/>
          </c:marker>
          <c:xVal>
            <c:numRef>
              <c:f>'无缓解-满负载'!$F$2:$F$660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'无缓解-满负载'!$R$2:$R$660</c:f>
              <c:numCache>
                <c:formatCode>0.00E+00</c:formatCode>
                <c:ptCount val="659"/>
                <c:pt idx="0">
                  <c:v>28.464950000000002</c:v>
                </c:pt>
                <c:pt idx="1">
                  <c:v>28.464939999999999</c:v>
                </c:pt>
                <c:pt idx="2">
                  <c:v>28.46461</c:v>
                </c:pt>
                <c:pt idx="3">
                  <c:v>28.46387</c:v>
                </c:pt>
                <c:pt idx="4">
                  <c:v>28.462710000000001</c:v>
                </c:pt>
                <c:pt idx="5">
                  <c:v>28.459859999999999</c:v>
                </c:pt>
                <c:pt idx="6">
                  <c:v>28.45786</c:v>
                </c:pt>
                <c:pt idx="7">
                  <c:v>28.45552</c:v>
                </c:pt>
                <c:pt idx="8">
                  <c:v>28.452850000000002</c:v>
                </c:pt>
                <c:pt idx="9">
                  <c:v>28.449850000000001</c:v>
                </c:pt>
                <c:pt idx="10">
                  <c:v>28.44652</c:v>
                </c:pt>
                <c:pt idx="11">
                  <c:v>28.44285</c:v>
                </c:pt>
                <c:pt idx="12">
                  <c:v>28.438849999999999</c:v>
                </c:pt>
                <c:pt idx="13">
                  <c:v>28.434519999999999</c:v>
                </c:pt>
                <c:pt idx="14">
                  <c:v>28.429860000000001</c:v>
                </c:pt>
                <c:pt idx="15">
                  <c:v>28.424869999999999</c:v>
                </c:pt>
                <c:pt idx="16">
                  <c:v>28.42221</c:v>
                </c:pt>
                <c:pt idx="17">
                  <c:v>28.42117</c:v>
                </c:pt>
                <c:pt idx="18">
                  <c:v>28.42117</c:v>
                </c:pt>
                <c:pt idx="19">
                  <c:v>28.414960000000001</c:v>
                </c:pt>
                <c:pt idx="20">
                  <c:v>28.408339999999999</c:v>
                </c:pt>
                <c:pt idx="21">
                  <c:v>28.401319999999998</c:v>
                </c:pt>
                <c:pt idx="22">
                  <c:v>28.393879999999999</c:v>
                </c:pt>
                <c:pt idx="23">
                  <c:v>28.386040000000001</c:v>
                </c:pt>
                <c:pt idx="24">
                  <c:v>28.377790000000001</c:v>
                </c:pt>
                <c:pt idx="25">
                  <c:v>28.369129999999998</c:v>
                </c:pt>
                <c:pt idx="26">
                  <c:v>28.360099999999999</c:v>
                </c:pt>
                <c:pt idx="27">
                  <c:v>28.350660000000001</c:v>
                </c:pt>
                <c:pt idx="28">
                  <c:v>28.33907</c:v>
                </c:pt>
                <c:pt idx="29">
                  <c:v>28.326910000000002</c:v>
                </c:pt>
                <c:pt idx="30">
                  <c:v>28.3142</c:v>
                </c:pt>
                <c:pt idx="31">
                  <c:v>28.304079999999999</c:v>
                </c:pt>
                <c:pt idx="32">
                  <c:v>28.29363</c:v>
                </c:pt>
                <c:pt idx="33">
                  <c:v>28.27721</c:v>
                </c:pt>
                <c:pt idx="34">
                  <c:v>28.271640000000001</c:v>
                </c:pt>
                <c:pt idx="35">
                  <c:v>28.271640000000001</c:v>
                </c:pt>
                <c:pt idx="36">
                  <c:v>28.258679999999998</c:v>
                </c:pt>
                <c:pt idx="37">
                  <c:v>28.24531</c:v>
                </c:pt>
                <c:pt idx="38">
                  <c:v>28.23152</c:v>
                </c:pt>
                <c:pt idx="39">
                  <c:v>28.217320000000001</c:v>
                </c:pt>
                <c:pt idx="40">
                  <c:v>28.20271</c:v>
                </c:pt>
                <c:pt idx="41">
                  <c:v>28.18768</c:v>
                </c:pt>
                <c:pt idx="42">
                  <c:v>28.172229999999999</c:v>
                </c:pt>
                <c:pt idx="43">
                  <c:v>28.156379999999999</c:v>
                </c:pt>
                <c:pt idx="44">
                  <c:v>28.141020000000001</c:v>
                </c:pt>
                <c:pt idx="45">
                  <c:v>28.125299999999999</c:v>
                </c:pt>
                <c:pt idx="46">
                  <c:v>28.109210000000001</c:v>
                </c:pt>
                <c:pt idx="47">
                  <c:v>28.092749999999999</c:v>
                </c:pt>
                <c:pt idx="48">
                  <c:v>28.07593</c:v>
                </c:pt>
                <c:pt idx="49">
                  <c:v>28.05875</c:v>
                </c:pt>
                <c:pt idx="50">
                  <c:v>28.0412</c:v>
                </c:pt>
                <c:pt idx="51">
                  <c:v>28.02328</c:v>
                </c:pt>
                <c:pt idx="52">
                  <c:v>28.004999999999999</c:v>
                </c:pt>
                <c:pt idx="53">
                  <c:v>27.986360000000001</c:v>
                </c:pt>
                <c:pt idx="54">
                  <c:v>27.96735</c:v>
                </c:pt>
                <c:pt idx="55">
                  <c:v>27.947980000000001</c:v>
                </c:pt>
                <c:pt idx="56">
                  <c:v>27.928249999999998</c:v>
                </c:pt>
                <c:pt idx="57">
                  <c:v>27.908169999999998</c:v>
                </c:pt>
                <c:pt idx="58">
                  <c:v>27.8887</c:v>
                </c:pt>
                <c:pt idx="59">
                  <c:v>27.868929999999999</c:v>
                </c:pt>
                <c:pt idx="60">
                  <c:v>27.848849999999999</c:v>
                </c:pt>
                <c:pt idx="61">
                  <c:v>27.82846</c:v>
                </c:pt>
                <c:pt idx="62">
                  <c:v>27.807770000000001</c:v>
                </c:pt>
                <c:pt idx="63">
                  <c:v>27.786819999999999</c:v>
                </c:pt>
                <c:pt idx="64">
                  <c:v>27.75996</c:v>
                </c:pt>
                <c:pt idx="65">
                  <c:v>27.75996</c:v>
                </c:pt>
                <c:pt idx="66">
                  <c:v>27.737500000000001</c:v>
                </c:pt>
                <c:pt idx="67">
                  <c:v>27.714829999999999</c:v>
                </c:pt>
                <c:pt idx="68">
                  <c:v>27.69294</c:v>
                </c:pt>
                <c:pt idx="69">
                  <c:v>27.670860000000001</c:v>
                </c:pt>
                <c:pt idx="70">
                  <c:v>27.64847</c:v>
                </c:pt>
                <c:pt idx="71">
                  <c:v>27.625720000000001</c:v>
                </c:pt>
                <c:pt idx="72">
                  <c:v>27.60258</c:v>
                </c:pt>
                <c:pt idx="73">
                  <c:v>27.578990000000001</c:v>
                </c:pt>
                <c:pt idx="74">
                  <c:v>27.5549</c:v>
                </c:pt>
                <c:pt idx="75">
                  <c:v>27.530259999999998</c:v>
                </c:pt>
                <c:pt idx="76">
                  <c:v>27.504989999999999</c:v>
                </c:pt>
                <c:pt idx="77">
                  <c:v>27.4786</c:v>
                </c:pt>
                <c:pt idx="78">
                  <c:v>27.448920000000001</c:v>
                </c:pt>
                <c:pt idx="79">
                  <c:v>27.411259999999999</c:v>
                </c:pt>
                <c:pt idx="80">
                  <c:v>27.368110000000001</c:v>
                </c:pt>
                <c:pt idx="81">
                  <c:v>27.322230000000001</c:v>
                </c:pt>
                <c:pt idx="82">
                  <c:v>27.281580000000002</c:v>
                </c:pt>
                <c:pt idx="83">
                  <c:v>27.25553</c:v>
                </c:pt>
                <c:pt idx="84">
                  <c:v>27.25067</c:v>
                </c:pt>
                <c:pt idx="85">
                  <c:v>27.254290000000001</c:v>
                </c:pt>
                <c:pt idx="86">
                  <c:v>27.237639999999999</c:v>
                </c:pt>
                <c:pt idx="87">
                  <c:v>27.201840000000001</c:v>
                </c:pt>
                <c:pt idx="88">
                  <c:v>27.16065</c:v>
                </c:pt>
                <c:pt idx="89">
                  <c:v>27.121729999999999</c:v>
                </c:pt>
                <c:pt idx="90">
                  <c:v>27.11673</c:v>
                </c:pt>
                <c:pt idx="91">
                  <c:v>27.21274</c:v>
                </c:pt>
                <c:pt idx="92">
                  <c:v>27.399750000000001</c:v>
                </c:pt>
                <c:pt idx="93">
                  <c:v>27.54486</c:v>
                </c:pt>
                <c:pt idx="94">
                  <c:v>27.592949999999998</c:v>
                </c:pt>
                <c:pt idx="95">
                  <c:v>27.600729999999999</c:v>
                </c:pt>
                <c:pt idx="96">
                  <c:v>27.62182</c:v>
                </c:pt>
                <c:pt idx="97">
                  <c:v>27.645019999999999</c:v>
                </c:pt>
                <c:pt idx="98">
                  <c:v>27.66094</c:v>
                </c:pt>
                <c:pt idx="99">
                  <c:v>27.669129999999999</c:v>
                </c:pt>
                <c:pt idx="100">
                  <c:v>27.670909999999999</c:v>
                </c:pt>
                <c:pt idx="101">
                  <c:v>27.670909999999999</c:v>
                </c:pt>
                <c:pt idx="102">
                  <c:v>27.667739999999998</c:v>
                </c:pt>
                <c:pt idx="103">
                  <c:v>27.66093</c:v>
                </c:pt>
                <c:pt idx="104">
                  <c:v>27.651720000000001</c:v>
                </c:pt>
                <c:pt idx="105">
                  <c:v>27.639700000000001</c:v>
                </c:pt>
                <c:pt idx="106">
                  <c:v>27.619109999999999</c:v>
                </c:pt>
                <c:pt idx="107">
                  <c:v>27.593789999999998</c:v>
                </c:pt>
                <c:pt idx="108">
                  <c:v>27.57977</c:v>
                </c:pt>
                <c:pt idx="109">
                  <c:v>27.59029</c:v>
                </c:pt>
                <c:pt idx="110">
                  <c:v>27.596139999999998</c:v>
                </c:pt>
                <c:pt idx="111">
                  <c:v>27.571999999999999</c:v>
                </c:pt>
                <c:pt idx="112">
                  <c:v>27.52674</c:v>
                </c:pt>
                <c:pt idx="113">
                  <c:v>27.495329999999999</c:v>
                </c:pt>
                <c:pt idx="114">
                  <c:v>27.56129</c:v>
                </c:pt>
                <c:pt idx="115">
                  <c:v>27.782979999999998</c:v>
                </c:pt>
                <c:pt idx="116">
                  <c:v>27.98047</c:v>
                </c:pt>
                <c:pt idx="117">
                  <c:v>28.12893</c:v>
                </c:pt>
                <c:pt idx="118">
                  <c:v>28.199809999999999</c:v>
                </c:pt>
                <c:pt idx="119">
                  <c:v>28.215399999999999</c:v>
                </c:pt>
                <c:pt idx="120">
                  <c:v>28.21021</c:v>
                </c:pt>
                <c:pt idx="121">
                  <c:v>28.19651</c:v>
                </c:pt>
                <c:pt idx="122">
                  <c:v>28.177050000000001</c:v>
                </c:pt>
                <c:pt idx="123">
                  <c:v>28.152920000000002</c:v>
                </c:pt>
                <c:pt idx="124">
                  <c:v>28.124780000000001</c:v>
                </c:pt>
                <c:pt idx="125">
                  <c:v>28.093219999999999</c:v>
                </c:pt>
                <c:pt idx="126">
                  <c:v>28.058890000000002</c:v>
                </c:pt>
                <c:pt idx="127">
                  <c:v>28.017420000000001</c:v>
                </c:pt>
                <c:pt idx="128">
                  <c:v>27.97334</c:v>
                </c:pt>
                <c:pt idx="129">
                  <c:v>27.926839999999999</c:v>
                </c:pt>
                <c:pt idx="130">
                  <c:v>27.878319999999999</c:v>
                </c:pt>
                <c:pt idx="131">
                  <c:v>27.82817</c:v>
                </c:pt>
                <c:pt idx="132">
                  <c:v>27.780159999999999</c:v>
                </c:pt>
                <c:pt idx="133">
                  <c:v>27.731249999999999</c:v>
                </c:pt>
                <c:pt idx="134">
                  <c:v>27.68159</c:v>
                </c:pt>
                <c:pt idx="135">
                  <c:v>27.68159</c:v>
                </c:pt>
                <c:pt idx="136">
                  <c:v>27.63447</c:v>
                </c:pt>
                <c:pt idx="137">
                  <c:v>27.58691</c:v>
                </c:pt>
                <c:pt idx="138">
                  <c:v>27.538969999999999</c:v>
                </c:pt>
                <c:pt idx="139">
                  <c:v>27.490690000000001</c:v>
                </c:pt>
                <c:pt idx="140">
                  <c:v>27.442119999999999</c:v>
                </c:pt>
                <c:pt idx="141">
                  <c:v>27.393270000000001</c:v>
                </c:pt>
                <c:pt idx="142">
                  <c:v>27.344180000000001</c:v>
                </c:pt>
                <c:pt idx="143">
                  <c:v>27.294830000000001</c:v>
                </c:pt>
                <c:pt idx="144">
                  <c:v>27.246870000000001</c:v>
                </c:pt>
                <c:pt idx="145">
                  <c:v>27.19868</c:v>
                </c:pt>
                <c:pt idx="146">
                  <c:v>27.150289999999998</c:v>
                </c:pt>
                <c:pt idx="147">
                  <c:v>27.101690000000001</c:v>
                </c:pt>
                <c:pt idx="148">
                  <c:v>27.052879999999998</c:v>
                </c:pt>
                <c:pt idx="149">
                  <c:v>27.003869999999999</c:v>
                </c:pt>
                <c:pt idx="150">
                  <c:v>26.954650000000001</c:v>
                </c:pt>
                <c:pt idx="151">
                  <c:v>26.905239999999999</c:v>
                </c:pt>
                <c:pt idx="152">
                  <c:v>26.855630000000001</c:v>
                </c:pt>
                <c:pt idx="153">
                  <c:v>26.80583</c:v>
                </c:pt>
                <c:pt idx="154">
                  <c:v>26.755849999999999</c:v>
                </c:pt>
                <c:pt idx="155">
                  <c:v>26.705680000000001</c:v>
                </c:pt>
                <c:pt idx="156">
                  <c:v>26.655329999999999</c:v>
                </c:pt>
                <c:pt idx="157">
                  <c:v>26.604810000000001</c:v>
                </c:pt>
                <c:pt idx="158">
                  <c:v>26.554120000000001</c:v>
                </c:pt>
                <c:pt idx="159">
                  <c:v>26.503270000000001</c:v>
                </c:pt>
                <c:pt idx="160">
                  <c:v>26.452259999999999</c:v>
                </c:pt>
                <c:pt idx="161">
                  <c:v>26.4011</c:v>
                </c:pt>
                <c:pt idx="162">
                  <c:v>26.349789999999999</c:v>
                </c:pt>
                <c:pt idx="163">
                  <c:v>26.29834</c:v>
                </c:pt>
                <c:pt idx="164">
                  <c:v>26.246749999999999</c:v>
                </c:pt>
                <c:pt idx="165">
                  <c:v>26.19502</c:v>
                </c:pt>
                <c:pt idx="166">
                  <c:v>26.143149999999999</c:v>
                </c:pt>
                <c:pt idx="167">
                  <c:v>26.091139999999999</c:v>
                </c:pt>
                <c:pt idx="168">
                  <c:v>26.091139999999999</c:v>
                </c:pt>
                <c:pt idx="169">
                  <c:v>26.032139999999998</c:v>
                </c:pt>
                <c:pt idx="170">
                  <c:v>25.97296</c:v>
                </c:pt>
                <c:pt idx="171">
                  <c:v>25.91358</c:v>
                </c:pt>
                <c:pt idx="172">
                  <c:v>25.85398</c:v>
                </c:pt>
                <c:pt idx="173">
                  <c:v>25.794160000000002</c:v>
                </c:pt>
                <c:pt idx="174">
                  <c:v>25.734069999999999</c:v>
                </c:pt>
                <c:pt idx="175">
                  <c:v>25.6737</c:v>
                </c:pt>
                <c:pt idx="176">
                  <c:v>25.619050000000001</c:v>
                </c:pt>
                <c:pt idx="177">
                  <c:v>25.564240000000002</c:v>
                </c:pt>
                <c:pt idx="178">
                  <c:v>25.50928</c:v>
                </c:pt>
                <c:pt idx="179">
                  <c:v>25.454180000000001</c:v>
                </c:pt>
                <c:pt idx="180">
                  <c:v>25.398859999999999</c:v>
                </c:pt>
                <c:pt idx="181">
                  <c:v>25.343139999999998</c:v>
                </c:pt>
                <c:pt idx="182">
                  <c:v>25.28389</c:v>
                </c:pt>
                <c:pt idx="183">
                  <c:v>25.224530000000001</c:v>
                </c:pt>
                <c:pt idx="184">
                  <c:v>25.16534</c:v>
                </c:pt>
                <c:pt idx="185">
                  <c:v>25.106380000000001</c:v>
                </c:pt>
                <c:pt idx="186">
                  <c:v>25.047560000000001</c:v>
                </c:pt>
                <c:pt idx="187">
                  <c:v>24.98864</c:v>
                </c:pt>
                <c:pt idx="188">
                  <c:v>24.93261</c:v>
                </c:pt>
                <c:pt idx="189">
                  <c:v>24.876339999999999</c:v>
                </c:pt>
                <c:pt idx="190">
                  <c:v>24.819849999999999</c:v>
                </c:pt>
                <c:pt idx="191">
                  <c:v>24.76296</c:v>
                </c:pt>
                <c:pt idx="192">
                  <c:v>24.70533</c:v>
                </c:pt>
                <c:pt idx="193">
                  <c:v>24.646570000000001</c:v>
                </c:pt>
                <c:pt idx="194">
                  <c:v>24.646570000000001</c:v>
                </c:pt>
                <c:pt idx="195">
                  <c:v>24.55968</c:v>
                </c:pt>
                <c:pt idx="196">
                  <c:v>24.468209999999999</c:v>
                </c:pt>
                <c:pt idx="197">
                  <c:v>24.372060000000001</c:v>
                </c:pt>
                <c:pt idx="198">
                  <c:v>24.269780000000001</c:v>
                </c:pt>
                <c:pt idx="199">
                  <c:v>24.189679999999999</c:v>
                </c:pt>
                <c:pt idx="200">
                  <c:v>24.11007</c:v>
                </c:pt>
                <c:pt idx="201">
                  <c:v>24.026779999999999</c:v>
                </c:pt>
                <c:pt idx="202">
                  <c:v>23.929950000000002</c:v>
                </c:pt>
                <c:pt idx="203">
                  <c:v>23.805109999999999</c:v>
                </c:pt>
                <c:pt idx="204">
                  <c:v>23.656500000000001</c:v>
                </c:pt>
                <c:pt idx="205">
                  <c:v>23.496379999999998</c:v>
                </c:pt>
                <c:pt idx="206">
                  <c:v>23.324470000000002</c:v>
                </c:pt>
                <c:pt idx="207">
                  <c:v>23.128540000000001</c:v>
                </c:pt>
                <c:pt idx="208">
                  <c:v>22.8307</c:v>
                </c:pt>
                <c:pt idx="209">
                  <c:v>22.238610000000001</c:v>
                </c:pt>
                <c:pt idx="210">
                  <c:v>21.334430000000001</c:v>
                </c:pt>
                <c:pt idx="211">
                  <c:v>20.455200000000001</c:v>
                </c:pt>
                <c:pt idx="212">
                  <c:v>19.710519999999999</c:v>
                </c:pt>
                <c:pt idx="213">
                  <c:v>19.093360000000001</c:v>
                </c:pt>
                <c:pt idx="214">
                  <c:v>18.59103</c:v>
                </c:pt>
                <c:pt idx="215">
                  <c:v>17.661639999999998</c:v>
                </c:pt>
                <c:pt idx="216">
                  <c:v>16.866129999999998</c:v>
                </c:pt>
                <c:pt idx="217">
                  <c:v>16.001259999999998</c:v>
                </c:pt>
                <c:pt idx="218">
                  <c:v>15.27102</c:v>
                </c:pt>
                <c:pt idx="219">
                  <c:v>14.664059999999999</c:v>
                </c:pt>
                <c:pt idx="220">
                  <c:v>14.320600000000001</c:v>
                </c:pt>
                <c:pt idx="221">
                  <c:v>13.547980000000001</c:v>
                </c:pt>
                <c:pt idx="222">
                  <c:v>13.15122</c:v>
                </c:pt>
                <c:pt idx="223">
                  <c:v>12.79003</c:v>
                </c:pt>
                <c:pt idx="224">
                  <c:v>12.45124</c:v>
                </c:pt>
                <c:pt idx="225">
                  <c:v>12.12758</c:v>
                </c:pt>
                <c:pt idx="226">
                  <c:v>11.81718</c:v>
                </c:pt>
                <c:pt idx="227">
                  <c:v>11.481450000000001</c:v>
                </c:pt>
                <c:pt idx="228">
                  <c:v>11.143829999999999</c:v>
                </c:pt>
                <c:pt idx="229">
                  <c:v>10.787050000000001</c:v>
                </c:pt>
                <c:pt idx="230">
                  <c:v>10.39059</c:v>
                </c:pt>
                <c:pt idx="231">
                  <c:v>9.8964639999999999</c:v>
                </c:pt>
                <c:pt idx="232">
                  <c:v>9.4120279999999994</c:v>
                </c:pt>
                <c:pt idx="233">
                  <c:v>9.1288250000000009</c:v>
                </c:pt>
                <c:pt idx="234">
                  <c:v>9.0165290000000002</c:v>
                </c:pt>
                <c:pt idx="235">
                  <c:v>8.9337339999999994</c:v>
                </c:pt>
                <c:pt idx="236">
                  <c:v>8.8608080000000005</c:v>
                </c:pt>
                <c:pt idx="237">
                  <c:v>8.7982870000000002</c:v>
                </c:pt>
                <c:pt idx="238">
                  <c:v>8.7366860000000006</c:v>
                </c:pt>
                <c:pt idx="239">
                  <c:v>8.6373219999999993</c:v>
                </c:pt>
                <c:pt idx="240">
                  <c:v>8.5838339999999995</c:v>
                </c:pt>
                <c:pt idx="241">
                  <c:v>8.5360890000000005</c:v>
                </c:pt>
                <c:pt idx="242">
                  <c:v>8.4906140000000008</c:v>
                </c:pt>
                <c:pt idx="243">
                  <c:v>8.4471109999999996</c:v>
                </c:pt>
                <c:pt idx="244">
                  <c:v>8.4050209999999996</c:v>
                </c:pt>
                <c:pt idx="245">
                  <c:v>8.4050209999999996</c:v>
                </c:pt>
                <c:pt idx="246">
                  <c:v>8.3499140000000001</c:v>
                </c:pt>
                <c:pt idx="247">
                  <c:v>8.3132850000000005</c:v>
                </c:pt>
                <c:pt idx="248">
                  <c:v>8.2772869999999994</c:v>
                </c:pt>
                <c:pt idx="249">
                  <c:v>8.2419220000000006</c:v>
                </c:pt>
                <c:pt idx="250">
                  <c:v>8.2072389999999995</c:v>
                </c:pt>
                <c:pt idx="251">
                  <c:v>8.1725569999999994</c:v>
                </c:pt>
                <c:pt idx="252">
                  <c:v>8.1340039999999991</c:v>
                </c:pt>
                <c:pt idx="253">
                  <c:v>8.0915280000000003</c:v>
                </c:pt>
                <c:pt idx="254">
                  <c:v>8.0446069999999992</c:v>
                </c:pt>
                <c:pt idx="255">
                  <c:v>7.996645</c:v>
                </c:pt>
                <c:pt idx="256">
                  <c:v>7.9482920000000004</c:v>
                </c:pt>
                <c:pt idx="257">
                  <c:v>7.8994869999999997</c:v>
                </c:pt>
                <c:pt idx="258">
                  <c:v>7.8501919999999998</c:v>
                </c:pt>
                <c:pt idx="259">
                  <c:v>7.8003910000000003</c:v>
                </c:pt>
                <c:pt idx="260">
                  <c:v>7.7500819999999999</c:v>
                </c:pt>
                <c:pt idx="261">
                  <c:v>7.6992750000000001</c:v>
                </c:pt>
                <c:pt idx="262">
                  <c:v>7.6479929999999996</c:v>
                </c:pt>
                <c:pt idx="263">
                  <c:v>7.5962649999999998</c:v>
                </c:pt>
                <c:pt idx="264">
                  <c:v>7.5441289999999999</c:v>
                </c:pt>
                <c:pt idx="265">
                  <c:v>7.4916270000000003</c:v>
                </c:pt>
                <c:pt idx="266">
                  <c:v>7.4388069999999997</c:v>
                </c:pt>
                <c:pt idx="267">
                  <c:v>7.3857200000000001</c:v>
                </c:pt>
                <c:pt idx="268">
                  <c:v>7.3324189999999998</c:v>
                </c:pt>
                <c:pt idx="269">
                  <c:v>7.2789590000000004</c:v>
                </c:pt>
                <c:pt idx="270">
                  <c:v>7.2253970000000001</c:v>
                </c:pt>
                <c:pt idx="271">
                  <c:v>7.1717890000000004</c:v>
                </c:pt>
                <c:pt idx="272">
                  <c:v>7.1181830000000001</c:v>
                </c:pt>
                <c:pt idx="273">
                  <c:v>7.0646069999999996</c:v>
                </c:pt>
                <c:pt idx="274">
                  <c:v>6.9753489999999996</c:v>
                </c:pt>
                <c:pt idx="275">
                  <c:v>6.9216179999999996</c:v>
                </c:pt>
                <c:pt idx="276">
                  <c:v>6.8625489999999996</c:v>
                </c:pt>
                <c:pt idx="277">
                  <c:v>6.8039589999999999</c:v>
                </c:pt>
                <c:pt idx="278">
                  <c:v>6.7459300000000004</c:v>
                </c:pt>
                <c:pt idx="279">
                  <c:v>6.6896829999999996</c:v>
                </c:pt>
                <c:pt idx="280">
                  <c:v>6.634125</c:v>
                </c:pt>
                <c:pt idx="281">
                  <c:v>6.5793749999999998</c:v>
                </c:pt>
                <c:pt idx="282">
                  <c:v>6.5255409999999996</c:v>
                </c:pt>
                <c:pt idx="283">
                  <c:v>6.4726759999999999</c:v>
                </c:pt>
                <c:pt idx="284">
                  <c:v>6.4205420000000002</c:v>
                </c:pt>
                <c:pt idx="285">
                  <c:v>6.3855659999999999</c:v>
                </c:pt>
                <c:pt idx="286">
                  <c:v>6.3855659999999999</c:v>
                </c:pt>
                <c:pt idx="287">
                  <c:v>6.3165290000000001</c:v>
                </c:pt>
                <c:pt idx="288">
                  <c:v>6.2598729999999998</c:v>
                </c:pt>
                <c:pt idx="289">
                  <c:v>6.2027979999999996</c:v>
                </c:pt>
                <c:pt idx="290">
                  <c:v>6.1499110000000003</c:v>
                </c:pt>
                <c:pt idx="291">
                  <c:v>6.1104180000000001</c:v>
                </c:pt>
                <c:pt idx="292">
                  <c:v>6.0776909999999997</c:v>
                </c:pt>
                <c:pt idx="293">
                  <c:v>6.0493569999999997</c:v>
                </c:pt>
                <c:pt idx="294">
                  <c:v>6.0253870000000003</c:v>
                </c:pt>
                <c:pt idx="295">
                  <c:v>6.0064409999999997</c:v>
                </c:pt>
                <c:pt idx="296">
                  <c:v>5.9931640000000002</c:v>
                </c:pt>
                <c:pt idx="297">
                  <c:v>5.9861579999999996</c:v>
                </c:pt>
                <c:pt idx="298">
                  <c:v>5.98604</c:v>
                </c:pt>
                <c:pt idx="299">
                  <c:v>5.9935919999999996</c:v>
                </c:pt>
                <c:pt idx="300">
                  <c:v>6.0094560000000001</c:v>
                </c:pt>
                <c:pt idx="301">
                  <c:v>6.033442</c:v>
                </c:pt>
                <c:pt idx="302">
                  <c:v>6.0527499999999996</c:v>
                </c:pt>
                <c:pt idx="303">
                  <c:v>6.0730459999999997</c:v>
                </c:pt>
                <c:pt idx="304">
                  <c:v>6.1081820000000002</c:v>
                </c:pt>
                <c:pt idx="305">
                  <c:v>6.1262829999999999</c:v>
                </c:pt>
                <c:pt idx="306">
                  <c:v>5.969449</c:v>
                </c:pt>
                <c:pt idx="307">
                  <c:v>5.5404799999999996</c:v>
                </c:pt>
                <c:pt idx="308">
                  <c:v>5.1624230000000004</c:v>
                </c:pt>
                <c:pt idx="309">
                  <c:v>4.8551760000000002</c:v>
                </c:pt>
                <c:pt idx="310">
                  <c:v>4.7124730000000001</c:v>
                </c:pt>
                <c:pt idx="311">
                  <c:v>4.744237</c:v>
                </c:pt>
                <c:pt idx="312">
                  <c:v>4.9035099999999998</c:v>
                </c:pt>
                <c:pt idx="313">
                  <c:v>5.1713839999999998</c:v>
                </c:pt>
                <c:pt idx="314">
                  <c:v>5.5556950000000001</c:v>
                </c:pt>
                <c:pt idx="315">
                  <c:v>6.0253310000000004</c:v>
                </c:pt>
                <c:pt idx="316">
                  <c:v>6.5004140000000001</c:v>
                </c:pt>
                <c:pt idx="317">
                  <c:v>6.9104530000000004</c:v>
                </c:pt>
                <c:pt idx="318">
                  <c:v>7.2458039999999997</c:v>
                </c:pt>
                <c:pt idx="319">
                  <c:v>7.5567820000000001</c:v>
                </c:pt>
                <c:pt idx="320">
                  <c:v>7.8480689999999997</c:v>
                </c:pt>
                <c:pt idx="321">
                  <c:v>8.1261060000000001</c:v>
                </c:pt>
                <c:pt idx="322">
                  <c:v>8.1261060000000001</c:v>
                </c:pt>
                <c:pt idx="323">
                  <c:v>8.3717640000000006</c:v>
                </c:pt>
                <c:pt idx="324">
                  <c:v>8.6085069999999995</c:v>
                </c:pt>
                <c:pt idx="325">
                  <c:v>8.8375939999999993</c:v>
                </c:pt>
                <c:pt idx="326">
                  <c:v>9.0594380000000001</c:v>
                </c:pt>
                <c:pt idx="327">
                  <c:v>9.2776209999999999</c:v>
                </c:pt>
                <c:pt idx="328">
                  <c:v>9.4921659999999992</c:v>
                </c:pt>
                <c:pt idx="329">
                  <c:v>9.7030180000000001</c:v>
                </c:pt>
                <c:pt idx="330">
                  <c:v>9.9101730000000003</c:v>
                </c:pt>
                <c:pt idx="331">
                  <c:v>10.113619999999999</c:v>
                </c:pt>
                <c:pt idx="332">
                  <c:v>10.313370000000001</c:v>
                </c:pt>
                <c:pt idx="333">
                  <c:v>10.509460000000001</c:v>
                </c:pt>
                <c:pt idx="334">
                  <c:v>10.70199</c:v>
                </c:pt>
                <c:pt idx="335">
                  <c:v>10.89104</c:v>
                </c:pt>
                <c:pt idx="336">
                  <c:v>11.07671</c:v>
                </c:pt>
                <c:pt idx="337">
                  <c:v>11.2591</c:v>
                </c:pt>
                <c:pt idx="338">
                  <c:v>11.43826</c:v>
                </c:pt>
                <c:pt idx="339">
                  <c:v>11.61425</c:v>
                </c:pt>
                <c:pt idx="340">
                  <c:v>11.78711</c:v>
                </c:pt>
                <c:pt idx="341">
                  <c:v>11.956860000000001</c:v>
                </c:pt>
                <c:pt idx="342">
                  <c:v>12.1235</c:v>
                </c:pt>
                <c:pt idx="343">
                  <c:v>12.28585</c:v>
                </c:pt>
                <c:pt idx="344">
                  <c:v>12.438639999999999</c:v>
                </c:pt>
                <c:pt idx="345">
                  <c:v>12.64513</c:v>
                </c:pt>
                <c:pt idx="346">
                  <c:v>12.76206</c:v>
                </c:pt>
                <c:pt idx="347">
                  <c:v>12.86842</c:v>
                </c:pt>
                <c:pt idx="348">
                  <c:v>12.968579999999999</c:v>
                </c:pt>
                <c:pt idx="349">
                  <c:v>13.06432</c:v>
                </c:pt>
                <c:pt idx="350">
                  <c:v>13.156549999999999</c:v>
                </c:pt>
                <c:pt idx="351">
                  <c:v>13.245990000000001</c:v>
                </c:pt>
                <c:pt idx="352">
                  <c:v>13.3332</c:v>
                </c:pt>
                <c:pt idx="353">
                  <c:v>13.418559999999999</c:v>
                </c:pt>
                <c:pt idx="354">
                  <c:v>13.5023</c:v>
                </c:pt>
                <c:pt idx="355">
                  <c:v>13.58446</c:v>
                </c:pt>
                <c:pt idx="356">
                  <c:v>13.66492</c:v>
                </c:pt>
                <c:pt idx="357">
                  <c:v>13.74338</c:v>
                </c:pt>
                <c:pt idx="358">
                  <c:v>13.81934</c:v>
                </c:pt>
                <c:pt idx="359">
                  <c:v>13.89207</c:v>
                </c:pt>
                <c:pt idx="360">
                  <c:v>13.960570000000001</c:v>
                </c:pt>
                <c:pt idx="361">
                  <c:v>14.019220000000001</c:v>
                </c:pt>
                <c:pt idx="362">
                  <c:v>14.04467</c:v>
                </c:pt>
                <c:pt idx="363">
                  <c:v>14.00318</c:v>
                </c:pt>
                <c:pt idx="364">
                  <c:v>13.88833</c:v>
                </c:pt>
                <c:pt idx="365">
                  <c:v>13.88833</c:v>
                </c:pt>
                <c:pt idx="366">
                  <c:v>13.73357</c:v>
                </c:pt>
                <c:pt idx="367">
                  <c:v>13.52688</c:v>
                </c:pt>
                <c:pt idx="368">
                  <c:v>13.342750000000001</c:v>
                </c:pt>
                <c:pt idx="369">
                  <c:v>13.329079999999999</c:v>
                </c:pt>
                <c:pt idx="370">
                  <c:v>13.82504</c:v>
                </c:pt>
                <c:pt idx="371">
                  <c:v>15.027950000000001</c:v>
                </c:pt>
                <c:pt idx="372">
                  <c:v>15.48887</c:v>
                </c:pt>
                <c:pt idx="373">
                  <c:v>15.529439999999999</c:v>
                </c:pt>
                <c:pt idx="374">
                  <c:v>15.53384</c:v>
                </c:pt>
                <c:pt idx="375">
                  <c:v>15.572329999999999</c:v>
                </c:pt>
                <c:pt idx="376">
                  <c:v>15.627739999999999</c:v>
                </c:pt>
                <c:pt idx="377">
                  <c:v>15.693669999999999</c:v>
                </c:pt>
                <c:pt idx="378">
                  <c:v>15.766690000000001</c:v>
                </c:pt>
                <c:pt idx="379">
                  <c:v>15.844609999999999</c:v>
                </c:pt>
                <c:pt idx="380">
                  <c:v>15.925879999999999</c:v>
                </c:pt>
                <c:pt idx="381">
                  <c:v>16.00938</c:v>
                </c:pt>
                <c:pt idx="382">
                  <c:v>16.094360000000002</c:v>
                </c:pt>
                <c:pt idx="383">
                  <c:v>16.180620000000001</c:v>
                </c:pt>
                <c:pt idx="384">
                  <c:v>16.294329999999999</c:v>
                </c:pt>
                <c:pt idx="385">
                  <c:v>16.294329999999999</c:v>
                </c:pt>
                <c:pt idx="386">
                  <c:v>16.380320000000001</c:v>
                </c:pt>
                <c:pt idx="387">
                  <c:v>16.466100000000001</c:v>
                </c:pt>
                <c:pt idx="388">
                  <c:v>16.551449999999999</c:v>
                </c:pt>
                <c:pt idx="389">
                  <c:v>16.636230000000001</c:v>
                </c:pt>
                <c:pt idx="390">
                  <c:v>16.720330000000001</c:v>
                </c:pt>
                <c:pt idx="391">
                  <c:v>16.803699999999999</c:v>
                </c:pt>
                <c:pt idx="392">
                  <c:v>16.886330000000001</c:v>
                </c:pt>
                <c:pt idx="393">
                  <c:v>16.968209999999999</c:v>
                </c:pt>
                <c:pt idx="394">
                  <c:v>17.04936</c:v>
                </c:pt>
                <c:pt idx="395">
                  <c:v>17.129809999999999</c:v>
                </c:pt>
                <c:pt idx="396">
                  <c:v>17.209589999999999</c:v>
                </c:pt>
                <c:pt idx="397">
                  <c:v>17.288740000000001</c:v>
                </c:pt>
                <c:pt idx="398">
                  <c:v>17.367100000000001</c:v>
                </c:pt>
                <c:pt idx="399">
                  <c:v>17.443940000000001</c:v>
                </c:pt>
                <c:pt idx="400">
                  <c:v>17.55856</c:v>
                </c:pt>
                <c:pt idx="401">
                  <c:v>17.60322</c:v>
                </c:pt>
                <c:pt idx="402">
                  <c:v>17.681730000000002</c:v>
                </c:pt>
                <c:pt idx="403">
                  <c:v>17.759899999999998</c:v>
                </c:pt>
                <c:pt idx="404">
                  <c:v>17.82743</c:v>
                </c:pt>
                <c:pt idx="405">
                  <c:v>17.9434</c:v>
                </c:pt>
                <c:pt idx="406">
                  <c:v>18.02833</c:v>
                </c:pt>
                <c:pt idx="407">
                  <c:v>18.112760000000002</c:v>
                </c:pt>
                <c:pt idx="408">
                  <c:v>18.201540000000001</c:v>
                </c:pt>
                <c:pt idx="409">
                  <c:v>18.272729999999999</c:v>
                </c:pt>
                <c:pt idx="410">
                  <c:v>18.343730000000001</c:v>
                </c:pt>
                <c:pt idx="411">
                  <c:v>18.414480000000001</c:v>
                </c:pt>
                <c:pt idx="412">
                  <c:v>18.484950000000001</c:v>
                </c:pt>
                <c:pt idx="413">
                  <c:v>18.555140000000002</c:v>
                </c:pt>
                <c:pt idx="414">
                  <c:v>18.625050000000002</c:v>
                </c:pt>
                <c:pt idx="415">
                  <c:v>18.694669999999999</c:v>
                </c:pt>
                <c:pt idx="416">
                  <c:v>18.76399</c:v>
                </c:pt>
                <c:pt idx="417">
                  <c:v>18.83305</c:v>
                </c:pt>
                <c:pt idx="418">
                  <c:v>18.90203</c:v>
                </c:pt>
                <c:pt idx="419">
                  <c:v>18.985610000000001</c:v>
                </c:pt>
                <c:pt idx="420">
                  <c:v>18.985610000000001</c:v>
                </c:pt>
                <c:pt idx="421">
                  <c:v>19.045110000000001</c:v>
                </c:pt>
                <c:pt idx="422">
                  <c:v>19.137070000000001</c:v>
                </c:pt>
                <c:pt idx="423">
                  <c:v>19.165510000000001</c:v>
                </c:pt>
                <c:pt idx="424">
                  <c:v>19.243770000000001</c:v>
                </c:pt>
                <c:pt idx="425">
                  <c:v>19.321370000000002</c:v>
                </c:pt>
                <c:pt idx="426">
                  <c:v>19.398420000000002</c:v>
                </c:pt>
                <c:pt idx="427">
                  <c:v>19.450479999999999</c:v>
                </c:pt>
                <c:pt idx="428">
                  <c:v>19.518139999999999</c:v>
                </c:pt>
                <c:pt idx="429">
                  <c:v>19.584440000000001</c:v>
                </c:pt>
                <c:pt idx="430">
                  <c:v>19.648800000000001</c:v>
                </c:pt>
                <c:pt idx="431">
                  <c:v>19.71847</c:v>
                </c:pt>
                <c:pt idx="432">
                  <c:v>19.785360000000001</c:v>
                </c:pt>
                <c:pt idx="433">
                  <c:v>19.805869999999999</c:v>
                </c:pt>
                <c:pt idx="434">
                  <c:v>19.87105</c:v>
                </c:pt>
                <c:pt idx="435">
                  <c:v>19.939589999999999</c:v>
                </c:pt>
                <c:pt idx="436">
                  <c:v>20.009229999999999</c:v>
                </c:pt>
                <c:pt idx="437">
                  <c:v>20.079129999999999</c:v>
                </c:pt>
                <c:pt idx="438">
                  <c:v>20.14498</c:v>
                </c:pt>
                <c:pt idx="439">
                  <c:v>20.1996</c:v>
                </c:pt>
                <c:pt idx="440">
                  <c:v>20.242280000000001</c:v>
                </c:pt>
                <c:pt idx="441">
                  <c:v>20.300470000000001</c:v>
                </c:pt>
                <c:pt idx="442">
                  <c:v>20.47946</c:v>
                </c:pt>
                <c:pt idx="443">
                  <c:v>20.971720000000001</c:v>
                </c:pt>
                <c:pt idx="444">
                  <c:v>21.1313</c:v>
                </c:pt>
                <c:pt idx="445">
                  <c:v>21.200019999999999</c:v>
                </c:pt>
                <c:pt idx="446">
                  <c:v>21.253959999999999</c:v>
                </c:pt>
                <c:pt idx="447">
                  <c:v>21.310179999999999</c:v>
                </c:pt>
                <c:pt idx="448">
                  <c:v>21.367560000000001</c:v>
                </c:pt>
                <c:pt idx="449">
                  <c:v>21.42559</c:v>
                </c:pt>
                <c:pt idx="450">
                  <c:v>21.48396</c:v>
                </c:pt>
                <c:pt idx="451">
                  <c:v>21.542449999999999</c:v>
                </c:pt>
                <c:pt idx="452">
                  <c:v>21.600899999999999</c:v>
                </c:pt>
                <c:pt idx="453">
                  <c:v>21.659230000000001</c:v>
                </c:pt>
                <c:pt idx="454">
                  <c:v>21.717030000000001</c:v>
                </c:pt>
                <c:pt idx="455">
                  <c:v>21.771909999999998</c:v>
                </c:pt>
                <c:pt idx="456">
                  <c:v>21.80151</c:v>
                </c:pt>
                <c:pt idx="457">
                  <c:v>21.890930000000001</c:v>
                </c:pt>
                <c:pt idx="458">
                  <c:v>21.938269999999999</c:v>
                </c:pt>
                <c:pt idx="459">
                  <c:v>22.000520000000002</c:v>
                </c:pt>
                <c:pt idx="460">
                  <c:v>22.071069999999999</c:v>
                </c:pt>
                <c:pt idx="461">
                  <c:v>22.150030000000001</c:v>
                </c:pt>
                <c:pt idx="462">
                  <c:v>22.202210000000001</c:v>
                </c:pt>
                <c:pt idx="463">
                  <c:v>22.25282</c:v>
                </c:pt>
                <c:pt idx="464">
                  <c:v>22.25282</c:v>
                </c:pt>
                <c:pt idx="465">
                  <c:v>22.265239999999999</c:v>
                </c:pt>
                <c:pt idx="466">
                  <c:v>22.317789999999999</c:v>
                </c:pt>
                <c:pt idx="467">
                  <c:v>22.37013</c:v>
                </c:pt>
                <c:pt idx="468">
                  <c:v>22.422249999999998</c:v>
                </c:pt>
                <c:pt idx="469">
                  <c:v>22.474219999999999</c:v>
                </c:pt>
                <c:pt idx="470">
                  <c:v>22.526299999999999</c:v>
                </c:pt>
                <c:pt idx="471">
                  <c:v>22.601990000000001</c:v>
                </c:pt>
                <c:pt idx="472">
                  <c:v>22.686260000000001</c:v>
                </c:pt>
                <c:pt idx="473">
                  <c:v>22.737780000000001</c:v>
                </c:pt>
                <c:pt idx="474">
                  <c:v>22.76962</c:v>
                </c:pt>
                <c:pt idx="475">
                  <c:v>22.789760000000001</c:v>
                </c:pt>
                <c:pt idx="476">
                  <c:v>22.84132</c:v>
                </c:pt>
                <c:pt idx="477">
                  <c:v>22.892869999999998</c:v>
                </c:pt>
                <c:pt idx="478">
                  <c:v>22.940110000000001</c:v>
                </c:pt>
                <c:pt idx="479">
                  <c:v>22.98743</c:v>
                </c:pt>
                <c:pt idx="480">
                  <c:v>23.035119999999999</c:v>
                </c:pt>
                <c:pt idx="481">
                  <c:v>23.08426</c:v>
                </c:pt>
                <c:pt idx="482">
                  <c:v>23.15082</c:v>
                </c:pt>
                <c:pt idx="483">
                  <c:v>23.21584</c:v>
                </c:pt>
                <c:pt idx="484">
                  <c:v>23.277509999999999</c:v>
                </c:pt>
                <c:pt idx="485">
                  <c:v>23.338529999999999</c:v>
                </c:pt>
                <c:pt idx="486">
                  <c:v>23.380590000000002</c:v>
                </c:pt>
                <c:pt idx="487">
                  <c:v>23.42276</c:v>
                </c:pt>
                <c:pt idx="488">
                  <c:v>23.465029999999999</c:v>
                </c:pt>
                <c:pt idx="489">
                  <c:v>23.507390000000001</c:v>
                </c:pt>
                <c:pt idx="490">
                  <c:v>23.549900000000001</c:v>
                </c:pt>
                <c:pt idx="491">
                  <c:v>23.592860000000002</c:v>
                </c:pt>
                <c:pt idx="492">
                  <c:v>23.640309999999999</c:v>
                </c:pt>
                <c:pt idx="493">
                  <c:v>23.648240000000001</c:v>
                </c:pt>
                <c:pt idx="494">
                  <c:v>23.648240000000001</c:v>
                </c:pt>
                <c:pt idx="495">
                  <c:v>23.694610000000001</c:v>
                </c:pt>
                <c:pt idx="496">
                  <c:v>23.741119999999999</c:v>
                </c:pt>
                <c:pt idx="497">
                  <c:v>23.787800000000001</c:v>
                </c:pt>
                <c:pt idx="498">
                  <c:v>23.834679999999999</c:v>
                </c:pt>
                <c:pt idx="499">
                  <c:v>23.881740000000001</c:v>
                </c:pt>
                <c:pt idx="500">
                  <c:v>23.92897</c:v>
                </c:pt>
                <c:pt idx="501">
                  <c:v>23.959250000000001</c:v>
                </c:pt>
                <c:pt idx="502">
                  <c:v>24.005199999999999</c:v>
                </c:pt>
                <c:pt idx="503">
                  <c:v>24.051120000000001</c:v>
                </c:pt>
                <c:pt idx="504">
                  <c:v>24.09694</c:v>
                </c:pt>
                <c:pt idx="505">
                  <c:v>24.14254</c:v>
                </c:pt>
                <c:pt idx="506">
                  <c:v>24.187860000000001</c:v>
                </c:pt>
                <c:pt idx="507">
                  <c:v>24.233180000000001</c:v>
                </c:pt>
                <c:pt idx="508">
                  <c:v>24.28059</c:v>
                </c:pt>
                <c:pt idx="509">
                  <c:v>24.330660000000002</c:v>
                </c:pt>
                <c:pt idx="510">
                  <c:v>24.342970000000001</c:v>
                </c:pt>
                <c:pt idx="511">
                  <c:v>24.210609999999999</c:v>
                </c:pt>
                <c:pt idx="512">
                  <c:v>23.894659999999998</c:v>
                </c:pt>
                <c:pt idx="513">
                  <c:v>23.388470000000002</c:v>
                </c:pt>
                <c:pt idx="514">
                  <c:v>22.797820000000002</c:v>
                </c:pt>
                <c:pt idx="515">
                  <c:v>22.297519999999999</c:v>
                </c:pt>
                <c:pt idx="516">
                  <c:v>22.166329999999999</c:v>
                </c:pt>
                <c:pt idx="517">
                  <c:v>22.505990000000001</c:v>
                </c:pt>
                <c:pt idx="518">
                  <c:v>23.032520000000002</c:v>
                </c:pt>
                <c:pt idx="519">
                  <c:v>23.544090000000001</c:v>
                </c:pt>
                <c:pt idx="520">
                  <c:v>23.969390000000001</c:v>
                </c:pt>
                <c:pt idx="521">
                  <c:v>24.33005</c:v>
                </c:pt>
                <c:pt idx="522">
                  <c:v>24.654060000000001</c:v>
                </c:pt>
                <c:pt idx="523">
                  <c:v>24.85519</c:v>
                </c:pt>
                <c:pt idx="524">
                  <c:v>25.303899999999999</c:v>
                </c:pt>
                <c:pt idx="525">
                  <c:v>25.571120000000001</c:v>
                </c:pt>
                <c:pt idx="526">
                  <c:v>25.82423</c:v>
                </c:pt>
                <c:pt idx="527">
                  <c:v>26.036069999999999</c:v>
                </c:pt>
                <c:pt idx="528">
                  <c:v>26.233499999999999</c:v>
                </c:pt>
                <c:pt idx="529">
                  <c:v>26.41452</c:v>
                </c:pt>
                <c:pt idx="530">
                  <c:v>26.661740000000002</c:v>
                </c:pt>
                <c:pt idx="531">
                  <c:v>26.738689999999998</c:v>
                </c:pt>
                <c:pt idx="532">
                  <c:v>26.783159999999999</c:v>
                </c:pt>
                <c:pt idx="533">
                  <c:v>26.783159999999999</c:v>
                </c:pt>
                <c:pt idx="534">
                  <c:v>26.784839999999999</c:v>
                </c:pt>
                <c:pt idx="535">
                  <c:v>26.850339999999999</c:v>
                </c:pt>
                <c:pt idx="536">
                  <c:v>26.928940000000001</c:v>
                </c:pt>
                <c:pt idx="537">
                  <c:v>27.00301</c:v>
                </c:pt>
                <c:pt idx="538">
                  <c:v>27.095939999999999</c:v>
                </c:pt>
                <c:pt idx="539">
                  <c:v>27.100110000000001</c:v>
                </c:pt>
                <c:pt idx="540">
                  <c:v>27.100110000000001</c:v>
                </c:pt>
                <c:pt idx="541">
                  <c:v>27.124949999999998</c:v>
                </c:pt>
                <c:pt idx="542">
                  <c:v>27.12698</c:v>
                </c:pt>
                <c:pt idx="543">
                  <c:v>27.228339999999999</c:v>
                </c:pt>
                <c:pt idx="544">
                  <c:v>27.30921</c:v>
                </c:pt>
                <c:pt idx="545">
                  <c:v>27.346419999999998</c:v>
                </c:pt>
                <c:pt idx="546">
                  <c:v>27.368069999999999</c:v>
                </c:pt>
                <c:pt idx="547">
                  <c:v>27.382930000000002</c:v>
                </c:pt>
                <c:pt idx="548">
                  <c:v>27.393470000000001</c:v>
                </c:pt>
                <c:pt idx="549">
                  <c:v>27.403040000000001</c:v>
                </c:pt>
                <c:pt idx="550">
                  <c:v>27.424969999999998</c:v>
                </c:pt>
                <c:pt idx="551">
                  <c:v>27.462150000000001</c:v>
                </c:pt>
                <c:pt idx="552">
                  <c:v>27.50872</c:v>
                </c:pt>
                <c:pt idx="553">
                  <c:v>27.55369</c:v>
                </c:pt>
                <c:pt idx="554">
                  <c:v>27.602450000000001</c:v>
                </c:pt>
                <c:pt idx="555">
                  <c:v>27.644459999999999</c:v>
                </c:pt>
                <c:pt idx="556">
                  <c:v>27.678570000000001</c:v>
                </c:pt>
                <c:pt idx="557">
                  <c:v>27.708089999999999</c:v>
                </c:pt>
                <c:pt idx="558">
                  <c:v>27.725539999999999</c:v>
                </c:pt>
                <c:pt idx="559">
                  <c:v>27.73057</c:v>
                </c:pt>
                <c:pt idx="560">
                  <c:v>27.731010000000001</c:v>
                </c:pt>
                <c:pt idx="561">
                  <c:v>27.728870000000001</c:v>
                </c:pt>
                <c:pt idx="562">
                  <c:v>27.724930000000001</c:v>
                </c:pt>
                <c:pt idx="563">
                  <c:v>27.719609999999999</c:v>
                </c:pt>
                <c:pt idx="564">
                  <c:v>27.71321</c:v>
                </c:pt>
                <c:pt idx="565">
                  <c:v>27.706050000000001</c:v>
                </c:pt>
                <c:pt idx="566">
                  <c:v>27.698399999999999</c:v>
                </c:pt>
                <c:pt idx="567">
                  <c:v>27.694140000000001</c:v>
                </c:pt>
                <c:pt idx="568">
                  <c:v>27.667459999999998</c:v>
                </c:pt>
                <c:pt idx="569">
                  <c:v>27.629290000000001</c:v>
                </c:pt>
                <c:pt idx="570">
                  <c:v>27.59918</c:v>
                </c:pt>
                <c:pt idx="571">
                  <c:v>27.56598</c:v>
                </c:pt>
                <c:pt idx="572">
                  <c:v>27.52692</c:v>
                </c:pt>
                <c:pt idx="573">
                  <c:v>27.52692</c:v>
                </c:pt>
                <c:pt idx="574">
                  <c:v>27.51501</c:v>
                </c:pt>
                <c:pt idx="575">
                  <c:v>27.461490000000001</c:v>
                </c:pt>
                <c:pt idx="576">
                  <c:v>27.426690000000001</c:v>
                </c:pt>
                <c:pt idx="577">
                  <c:v>27.395600000000002</c:v>
                </c:pt>
                <c:pt idx="578">
                  <c:v>27.367920000000002</c:v>
                </c:pt>
                <c:pt idx="579">
                  <c:v>27.33653</c:v>
                </c:pt>
                <c:pt idx="580">
                  <c:v>27.321020000000001</c:v>
                </c:pt>
                <c:pt idx="581">
                  <c:v>27.29682</c:v>
                </c:pt>
                <c:pt idx="582">
                  <c:v>27.27046</c:v>
                </c:pt>
                <c:pt idx="583">
                  <c:v>27.252469999999999</c:v>
                </c:pt>
                <c:pt idx="584">
                  <c:v>27.229610000000001</c:v>
                </c:pt>
                <c:pt idx="585">
                  <c:v>27.22466</c:v>
                </c:pt>
                <c:pt idx="586">
                  <c:v>27.242850000000001</c:v>
                </c:pt>
                <c:pt idx="587">
                  <c:v>27.297599999999999</c:v>
                </c:pt>
                <c:pt idx="588">
                  <c:v>27.30208</c:v>
                </c:pt>
                <c:pt idx="589">
                  <c:v>27.314730000000001</c:v>
                </c:pt>
                <c:pt idx="590">
                  <c:v>27.30857</c:v>
                </c:pt>
                <c:pt idx="591">
                  <c:v>27.30857</c:v>
                </c:pt>
                <c:pt idx="592">
                  <c:v>27.197489999999998</c:v>
                </c:pt>
                <c:pt idx="593">
                  <c:v>27.056719999999999</c:v>
                </c:pt>
                <c:pt idx="594">
                  <c:v>26.958210000000001</c:v>
                </c:pt>
                <c:pt idx="595">
                  <c:v>26.907689999999999</c:v>
                </c:pt>
                <c:pt idx="596">
                  <c:v>26.85849</c:v>
                </c:pt>
                <c:pt idx="597">
                  <c:v>26.822130000000001</c:v>
                </c:pt>
                <c:pt idx="598">
                  <c:v>26.80049</c:v>
                </c:pt>
                <c:pt idx="599">
                  <c:v>26.78839</c:v>
                </c:pt>
                <c:pt idx="600">
                  <c:v>26.783000000000001</c:v>
                </c:pt>
                <c:pt idx="601">
                  <c:v>26.78302</c:v>
                </c:pt>
                <c:pt idx="602">
                  <c:v>26.788409999999999</c:v>
                </c:pt>
                <c:pt idx="603">
                  <c:v>26.798469999999998</c:v>
                </c:pt>
                <c:pt idx="604">
                  <c:v>26.804790000000001</c:v>
                </c:pt>
                <c:pt idx="605">
                  <c:v>26.809889999999999</c:v>
                </c:pt>
                <c:pt idx="606">
                  <c:v>26.81636</c:v>
                </c:pt>
                <c:pt idx="607">
                  <c:v>26.822710000000001</c:v>
                </c:pt>
                <c:pt idx="608">
                  <c:v>26.828790000000001</c:v>
                </c:pt>
                <c:pt idx="609">
                  <c:v>26.82771</c:v>
                </c:pt>
                <c:pt idx="610">
                  <c:v>26.82771</c:v>
                </c:pt>
                <c:pt idx="611">
                  <c:v>26.805689999999998</c:v>
                </c:pt>
                <c:pt idx="612">
                  <c:v>26.796230000000001</c:v>
                </c:pt>
                <c:pt idx="613">
                  <c:v>26.789090000000002</c:v>
                </c:pt>
                <c:pt idx="614">
                  <c:v>26.77834</c:v>
                </c:pt>
                <c:pt idx="615">
                  <c:v>26.761050000000001</c:v>
                </c:pt>
                <c:pt idx="616">
                  <c:v>26.728169999999999</c:v>
                </c:pt>
                <c:pt idx="617">
                  <c:v>26.704149999999998</c:v>
                </c:pt>
                <c:pt idx="618">
                  <c:v>26.67267</c:v>
                </c:pt>
                <c:pt idx="619">
                  <c:v>26.624310000000001</c:v>
                </c:pt>
                <c:pt idx="620">
                  <c:v>26.544560000000001</c:v>
                </c:pt>
                <c:pt idx="621">
                  <c:v>26.43609</c:v>
                </c:pt>
                <c:pt idx="622">
                  <c:v>26.375810000000001</c:v>
                </c:pt>
                <c:pt idx="623">
                  <c:v>26.394010000000002</c:v>
                </c:pt>
                <c:pt idx="624">
                  <c:v>26.431069999999998</c:v>
                </c:pt>
                <c:pt idx="625">
                  <c:v>26.462980000000002</c:v>
                </c:pt>
                <c:pt idx="626">
                  <c:v>26.4968</c:v>
                </c:pt>
                <c:pt idx="627">
                  <c:v>26.53453</c:v>
                </c:pt>
                <c:pt idx="628">
                  <c:v>26.567799999999998</c:v>
                </c:pt>
                <c:pt idx="629">
                  <c:v>26.59442</c:v>
                </c:pt>
                <c:pt idx="630">
                  <c:v>26.614280000000001</c:v>
                </c:pt>
                <c:pt idx="631">
                  <c:v>26.629549999999998</c:v>
                </c:pt>
                <c:pt idx="632">
                  <c:v>26.641120000000001</c:v>
                </c:pt>
                <c:pt idx="633">
                  <c:v>26.649419999999999</c:v>
                </c:pt>
                <c:pt idx="634">
                  <c:v>26.654620000000001</c:v>
                </c:pt>
                <c:pt idx="635">
                  <c:v>26.65652</c:v>
                </c:pt>
                <c:pt idx="636">
                  <c:v>26.654779999999999</c:v>
                </c:pt>
                <c:pt idx="637">
                  <c:v>26.649329999999999</c:v>
                </c:pt>
                <c:pt idx="638">
                  <c:v>26.64012</c:v>
                </c:pt>
                <c:pt idx="639">
                  <c:v>26.627040000000001</c:v>
                </c:pt>
                <c:pt idx="640">
                  <c:v>26.61</c:v>
                </c:pt>
                <c:pt idx="641">
                  <c:v>26.588830000000002</c:v>
                </c:pt>
                <c:pt idx="642">
                  <c:v>26.563130000000001</c:v>
                </c:pt>
                <c:pt idx="643">
                  <c:v>26.532800000000002</c:v>
                </c:pt>
                <c:pt idx="644">
                  <c:v>26.49802</c:v>
                </c:pt>
                <c:pt idx="645">
                  <c:v>26.458870000000001</c:v>
                </c:pt>
                <c:pt idx="646">
                  <c:v>26.415089999999999</c:v>
                </c:pt>
                <c:pt idx="647">
                  <c:v>26.366209999999999</c:v>
                </c:pt>
                <c:pt idx="648">
                  <c:v>26.311499999999999</c:v>
                </c:pt>
                <c:pt idx="649">
                  <c:v>26.250250000000001</c:v>
                </c:pt>
                <c:pt idx="650">
                  <c:v>26.250250000000001</c:v>
                </c:pt>
                <c:pt idx="651">
                  <c:v>26.238969999999998</c:v>
                </c:pt>
                <c:pt idx="652">
                  <c:v>26.266359999999999</c:v>
                </c:pt>
                <c:pt idx="653">
                  <c:v>26.362749999999998</c:v>
                </c:pt>
                <c:pt idx="654">
                  <c:v>26.50789</c:v>
                </c:pt>
                <c:pt idx="655">
                  <c:v>26.6602</c:v>
                </c:pt>
                <c:pt idx="656">
                  <c:v>26.68169</c:v>
                </c:pt>
                <c:pt idx="657">
                  <c:v>26.68169</c:v>
                </c:pt>
                <c:pt idx="658">
                  <c:v>26.886900000000001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'无缓解-满负载'!$W$1</c:f>
              <c:strCache>
                <c:ptCount val="1"/>
                <c:pt idx="0">
                  <c:v>15V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'无缓解-满负载'!$F$2:$F$660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'无缓解-满负载'!$W$2:$W$660</c:f>
              <c:numCache>
                <c:formatCode>General</c:formatCode>
                <c:ptCount val="659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15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15</c:v>
                </c:pt>
                <c:pt idx="152">
                  <c:v>15</c:v>
                </c:pt>
                <c:pt idx="153">
                  <c:v>15</c:v>
                </c:pt>
                <c:pt idx="154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15</c:v>
                </c:pt>
                <c:pt idx="177">
                  <c:v>15</c:v>
                </c:pt>
                <c:pt idx="178">
                  <c:v>15</c:v>
                </c:pt>
                <c:pt idx="179">
                  <c:v>15</c:v>
                </c:pt>
                <c:pt idx="180">
                  <c:v>15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15</c:v>
                </c:pt>
                <c:pt idx="185">
                  <c:v>15</c:v>
                </c:pt>
                <c:pt idx="186">
                  <c:v>15</c:v>
                </c:pt>
                <c:pt idx="187">
                  <c:v>15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15</c:v>
                </c:pt>
                <c:pt idx="213">
                  <c:v>15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15</c:v>
                </c:pt>
                <c:pt idx="240">
                  <c:v>15</c:v>
                </c:pt>
                <c:pt idx="241">
                  <c:v>15</c:v>
                </c:pt>
                <c:pt idx="242">
                  <c:v>15</c:v>
                </c:pt>
                <c:pt idx="243">
                  <c:v>15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15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15</c:v>
                </c:pt>
                <c:pt idx="252">
                  <c:v>15</c:v>
                </c:pt>
                <c:pt idx="253">
                  <c:v>15</c:v>
                </c:pt>
                <c:pt idx="254">
                  <c:v>15</c:v>
                </c:pt>
                <c:pt idx="255">
                  <c:v>15</c:v>
                </c:pt>
                <c:pt idx="256">
                  <c:v>15</c:v>
                </c:pt>
                <c:pt idx="257">
                  <c:v>15</c:v>
                </c:pt>
                <c:pt idx="258">
                  <c:v>15</c:v>
                </c:pt>
                <c:pt idx="259">
                  <c:v>15</c:v>
                </c:pt>
                <c:pt idx="260">
                  <c:v>15</c:v>
                </c:pt>
                <c:pt idx="261">
                  <c:v>15</c:v>
                </c:pt>
                <c:pt idx="262">
                  <c:v>15</c:v>
                </c:pt>
                <c:pt idx="263">
                  <c:v>15</c:v>
                </c:pt>
                <c:pt idx="264">
                  <c:v>15</c:v>
                </c:pt>
                <c:pt idx="265">
                  <c:v>15</c:v>
                </c:pt>
                <c:pt idx="266">
                  <c:v>15</c:v>
                </c:pt>
                <c:pt idx="267">
                  <c:v>15</c:v>
                </c:pt>
                <c:pt idx="268">
                  <c:v>15</c:v>
                </c:pt>
                <c:pt idx="269">
                  <c:v>15</c:v>
                </c:pt>
                <c:pt idx="270">
                  <c:v>15</c:v>
                </c:pt>
                <c:pt idx="271">
                  <c:v>15</c:v>
                </c:pt>
                <c:pt idx="272">
                  <c:v>15</c:v>
                </c:pt>
                <c:pt idx="273">
                  <c:v>15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15</c:v>
                </c:pt>
                <c:pt idx="284">
                  <c:v>15</c:v>
                </c:pt>
                <c:pt idx="285">
                  <c:v>15</c:v>
                </c:pt>
                <c:pt idx="286">
                  <c:v>15</c:v>
                </c:pt>
                <c:pt idx="287">
                  <c:v>15</c:v>
                </c:pt>
                <c:pt idx="288">
                  <c:v>15</c:v>
                </c:pt>
                <c:pt idx="289">
                  <c:v>15</c:v>
                </c:pt>
                <c:pt idx="290">
                  <c:v>15</c:v>
                </c:pt>
                <c:pt idx="291">
                  <c:v>15</c:v>
                </c:pt>
                <c:pt idx="292">
                  <c:v>15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15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15</c:v>
                </c:pt>
                <c:pt idx="311">
                  <c:v>15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15</c:v>
                </c:pt>
                <c:pt idx="329">
                  <c:v>15</c:v>
                </c:pt>
                <c:pt idx="330">
                  <c:v>15</c:v>
                </c:pt>
                <c:pt idx="331">
                  <c:v>15</c:v>
                </c:pt>
                <c:pt idx="332">
                  <c:v>15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15</c:v>
                </c:pt>
                <c:pt idx="337">
                  <c:v>15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15</c:v>
                </c:pt>
                <c:pt idx="343">
                  <c:v>15</c:v>
                </c:pt>
                <c:pt idx="344">
                  <c:v>15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15</c:v>
                </c:pt>
                <c:pt idx="349">
                  <c:v>15</c:v>
                </c:pt>
                <c:pt idx="350">
                  <c:v>15</c:v>
                </c:pt>
                <c:pt idx="351">
                  <c:v>15</c:v>
                </c:pt>
                <c:pt idx="352">
                  <c:v>15</c:v>
                </c:pt>
                <c:pt idx="353">
                  <c:v>15</c:v>
                </c:pt>
                <c:pt idx="354">
                  <c:v>15</c:v>
                </c:pt>
                <c:pt idx="355">
                  <c:v>15</c:v>
                </c:pt>
                <c:pt idx="356">
                  <c:v>15</c:v>
                </c:pt>
                <c:pt idx="357">
                  <c:v>15</c:v>
                </c:pt>
                <c:pt idx="358">
                  <c:v>15</c:v>
                </c:pt>
                <c:pt idx="359">
                  <c:v>15</c:v>
                </c:pt>
                <c:pt idx="360">
                  <c:v>15</c:v>
                </c:pt>
                <c:pt idx="361">
                  <c:v>15</c:v>
                </c:pt>
                <c:pt idx="362">
                  <c:v>15</c:v>
                </c:pt>
                <c:pt idx="363">
                  <c:v>15</c:v>
                </c:pt>
                <c:pt idx="364">
                  <c:v>15</c:v>
                </c:pt>
                <c:pt idx="365">
                  <c:v>15</c:v>
                </c:pt>
                <c:pt idx="366">
                  <c:v>15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15</c:v>
                </c:pt>
                <c:pt idx="380">
                  <c:v>15</c:v>
                </c:pt>
                <c:pt idx="381">
                  <c:v>15</c:v>
                </c:pt>
                <c:pt idx="382">
                  <c:v>15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15</c:v>
                </c:pt>
                <c:pt idx="396">
                  <c:v>15</c:v>
                </c:pt>
                <c:pt idx="397">
                  <c:v>15</c:v>
                </c:pt>
                <c:pt idx="398">
                  <c:v>15</c:v>
                </c:pt>
                <c:pt idx="399">
                  <c:v>15</c:v>
                </c:pt>
                <c:pt idx="400">
                  <c:v>15</c:v>
                </c:pt>
                <c:pt idx="401">
                  <c:v>15</c:v>
                </c:pt>
                <c:pt idx="402">
                  <c:v>15</c:v>
                </c:pt>
                <c:pt idx="403">
                  <c:v>15</c:v>
                </c:pt>
                <c:pt idx="404">
                  <c:v>15</c:v>
                </c:pt>
                <c:pt idx="405">
                  <c:v>15</c:v>
                </c:pt>
                <c:pt idx="406">
                  <c:v>15</c:v>
                </c:pt>
                <c:pt idx="407">
                  <c:v>15</c:v>
                </c:pt>
                <c:pt idx="408">
                  <c:v>15</c:v>
                </c:pt>
                <c:pt idx="409">
                  <c:v>15</c:v>
                </c:pt>
                <c:pt idx="410">
                  <c:v>15</c:v>
                </c:pt>
                <c:pt idx="411">
                  <c:v>15</c:v>
                </c:pt>
                <c:pt idx="412">
                  <c:v>15</c:v>
                </c:pt>
                <c:pt idx="413">
                  <c:v>15</c:v>
                </c:pt>
                <c:pt idx="414">
                  <c:v>15</c:v>
                </c:pt>
                <c:pt idx="415">
                  <c:v>15</c:v>
                </c:pt>
                <c:pt idx="416">
                  <c:v>15</c:v>
                </c:pt>
                <c:pt idx="417">
                  <c:v>15</c:v>
                </c:pt>
                <c:pt idx="418">
                  <c:v>15</c:v>
                </c:pt>
                <c:pt idx="419">
                  <c:v>15</c:v>
                </c:pt>
                <c:pt idx="420">
                  <c:v>15</c:v>
                </c:pt>
                <c:pt idx="421">
                  <c:v>15</c:v>
                </c:pt>
                <c:pt idx="422">
                  <c:v>15</c:v>
                </c:pt>
                <c:pt idx="423">
                  <c:v>15</c:v>
                </c:pt>
                <c:pt idx="424">
                  <c:v>15</c:v>
                </c:pt>
                <c:pt idx="425">
                  <c:v>15</c:v>
                </c:pt>
                <c:pt idx="426">
                  <c:v>15</c:v>
                </c:pt>
                <c:pt idx="427">
                  <c:v>15</c:v>
                </c:pt>
                <c:pt idx="428">
                  <c:v>15</c:v>
                </c:pt>
                <c:pt idx="429">
                  <c:v>15</c:v>
                </c:pt>
                <c:pt idx="430">
                  <c:v>15</c:v>
                </c:pt>
                <c:pt idx="431">
                  <c:v>15</c:v>
                </c:pt>
                <c:pt idx="432">
                  <c:v>15</c:v>
                </c:pt>
                <c:pt idx="433">
                  <c:v>15</c:v>
                </c:pt>
                <c:pt idx="434">
                  <c:v>15</c:v>
                </c:pt>
                <c:pt idx="435">
                  <c:v>15</c:v>
                </c:pt>
                <c:pt idx="436">
                  <c:v>15</c:v>
                </c:pt>
                <c:pt idx="437">
                  <c:v>15</c:v>
                </c:pt>
                <c:pt idx="438">
                  <c:v>15</c:v>
                </c:pt>
                <c:pt idx="439">
                  <c:v>15</c:v>
                </c:pt>
                <c:pt idx="440">
                  <c:v>15</c:v>
                </c:pt>
                <c:pt idx="441">
                  <c:v>15</c:v>
                </c:pt>
                <c:pt idx="442">
                  <c:v>15</c:v>
                </c:pt>
                <c:pt idx="443">
                  <c:v>15</c:v>
                </c:pt>
                <c:pt idx="444">
                  <c:v>15</c:v>
                </c:pt>
                <c:pt idx="445">
                  <c:v>15</c:v>
                </c:pt>
                <c:pt idx="446">
                  <c:v>15</c:v>
                </c:pt>
                <c:pt idx="447">
                  <c:v>15</c:v>
                </c:pt>
                <c:pt idx="448">
                  <c:v>15</c:v>
                </c:pt>
                <c:pt idx="449">
                  <c:v>15</c:v>
                </c:pt>
                <c:pt idx="450">
                  <c:v>15</c:v>
                </c:pt>
                <c:pt idx="451">
                  <c:v>15</c:v>
                </c:pt>
                <c:pt idx="452">
                  <c:v>15</c:v>
                </c:pt>
                <c:pt idx="453">
                  <c:v>15</c:v>
                </c:pt>
                <c:pt idx="454">
                  <c:v>15</c:v>
                </c:pt>
                <c:pt idx="455">
                  <c:v>15</c:v>
                </c:pt>
                <c:pt idx="456">
                  <c:v>15</c:v>
                </c:pt>
                <c:pt idx="457">
                  <c:v>15</c:v>
                </c:pt>
                <c:pt idx="458">
                  <c:v>15</c:v>
                </c:pt>
                <c:pt idx="459">
                  <c:v>15</c:v>
                </c:pt>
                <c:pt idx="460">
                  <c:v>15</c:v>
                </c:pt>
                <c:pt idx="461">
                  <c:v>15</c:v>
                </c:pt>
                <c:pt idx="462">
                  <c:v>15</c:v>
                </c:pt>
                <c:pt idx="463">
                  <c:v>15</c:v>
                </c:pt>
                <c:pt idx="464">
                  <c:v>15</c:v>
                </c:pt>
                <c:pt idx="465">
                  <c:v>15</c:v>
                </c:pt>
                <c:pt idx="466">
                  <c:v>15</c:v>
                </c:pt>
                <c:pt idx="467">
                  <c:v>15</c:v>
                </c:pt>
                <c:pt idx="468">
                  <c:v>15</c:v>
                </c:pt>
                <c:pt idx="469">
                  <c:v>15</c:v>
                </c:pt>
                <c:pt idx="470">
                  <c:v>15</c:v>
                </c:pt>
                <c:pt idx="471">
                  <c:v>15</c:v>
                </c:pt>
                <c:pt idx="472">
                  <c:v>15</c:v>
                </c:pt>
                <c:pt idx="473">
                  <c:v>15</c:v>
                </c:pt>
                <c:pt idx="474">
                  <c:v>15</c:v>
                </c:pt>
                <c:pt idx="475">
                  <c:v>15</c:v>
                </c:pt>
                <c:pt idx="476">
                  <c:v>15</c:v>
                </c:pt>
                <c:pt idx="477">
                  <c:v>15</c:v>
                </c:pt>
                <c:pt idx="478">
                  <c:v>15</c:v>
                </c:pt>
                <c:pt idx="479">
                  <c:v>15</c:v>
                </c:pt>
                <c:pt idx="480">
                  <c:v>15</c:v>
                </c:pt>
                <c:pt idx="481">
                  <c:v>15</c:v>
                </c:pt>
                <c:pt idx="482">
                  <c:v>15</c:v>
                </c:pt>
                <c:pt idx="483">
                  <c:v>15</c:v>
                </c:pt>
                <c:pt idx="484">
                  <c:v>15</c:v>
                </c:pt>
                <c:pt idx="485">
                  <c:v>15</c:v>
                </c:pt>
                <c:pt idx="486">
                  <c:v>15</c:v>
                </c:pt>
                <c:pt idx="487">
                  <c:v>15</c:v>
                </c:pt>
                <c:pt idx="488">
                  <c:v>15</c:v>
                </c:pt>
                <c:pt idx="489">
                  <c:v>15</c:v>
                </c:pt>
                <c:pt idx="490">
                  <c:v>15</c:v>
                </c:pt>
                <c:pt idx="491">
                  <c:v>15</c:v>
                </c:pt>
                <c:pt idx="492">
                  <c:v>15</c:v>
                </c:pt>
                <c:pt idx="493">
                  <c:v>15</c:v>
                </c:pt>
                <c:pt idx="494">
                  <c:v>15</c:v>
                </c:pt>
                <c:pt idx="495">
                  <c:v>15</c:v>
                </c:pt>
                <c:pt idx="496">
                  <c:v>15</c:v>
                </c:pt>
                <c:pt idx="497">
                  <c:v>15</c:v>
                </c:pt>
                <c:pt idx="498">
                  <c:v>15</c:v>
                </c:pt>
                <c:pt idx="499">
                  <c:v>15</c:v>
                </c:pt>
                <c:pt idx="500">
                  <c:v>15</c:v>
                </c:pt>
                <c:pt idx="501">
                  <c:v>15</c:v>
                </c:pt>
                <c:pt idx="502">
                  <c:v>15</c:v>
                </c:pt>
                <c:pt idx="503">
                  <c:v>15</c:v>
                </c:pt>
                <c:pt idx="504">
                  <c:v>15</c:v>
                </c:pt>
                <c:pt idx="505">
                  <c:v>15</c:v>
                </c:pt>
                <c:pt idx="506">
                  <c:v>15</c:v>
                </c:pt>
                <c:pt idx="507">
                  <c:v>15</c:v>
                </c:pt>
                <c:pt idx="508">
                  <c:v>15</c:v>
                </c:pt>
                <c:pt idx="509">
                  <c:v>15</c:v>
                </c:pt>
                <c:pt idx="510">
                  <c:v>15</c:v>
                </c:pt>
                <c:pt idx="511">
                  <c:v>15</c:v>
                </c:pt>
                <c:pt idx="512">
                  <c:v>15</c:v>
                </c:pt>
                <c:pt idx="513">
                  <c:v>15</c:v>
                </c:pt>
                <c:pt idx="514">
                  <c:v>15</c:v>
                </c:pt>
                <c:pt idx="515">
                  <c:v>15</c:v>
                </c:pt>
                <c:pt idx="516">
                  <c:v>15</c:v>
                </c:pt>
                <c:pt idx="517">
                  <c:v>15</c:v>
                </c:pt>
                <c:pt idx="518">
                  <c:v>15</c:v>
                </c:pt>
                <c:pt idx="519">
                  <c:v>15</c:v>
                </c:pt>
                <c:pt idx="520">
                  <c:v>15</c:v>
                </c:pt>
                <c:pt idx="521">
                  <c:v>15</c:v>
                </c:pt>
                <c:pt idx="522">
                  <c:v>15</c:v>
                </c:pt>
                <c:pt idx="523">
                  <c:v>15</c:v>
                </c:pt>
                <c:pt idx="524">
                  <c:v>15</c:v>
                </c:pt>
                <c:pt idx="525">
                  <c:v>15</c:v>
                </c:pt>
                <c:pt idx="526">
                  <c:v>15</c:v>
                </c:pt>
                <c:pt idx="527">
                  <c:v>15</c:v>
                </c:pt>
                <c:pt idx="528">
                  <c:v>15</c:v>
                </c:pt>
                <c:pt idx="529">
                  <c:v>15</c:v>
                </c:pt>
                <c:pt idx="530">
                  <c:v>15</c:v>
                </c:pt>
                <c:pt idx="531">
                  <c:v>15</c:v>
                </c:pt>
                <c:pt idx="532">
                  <c:v>15</c:v>
                </c:pt>
                <c:pt idx="533">
                  <c:v>15</c:v>
                </c:pt>
                <c:pt idx="534">
                  <c:v>15</c:v>
                </c:pt>
                <c:pt idx="535">
                  <c:v>15</c:v>
                </c:pt>
                <c:pt idx="536">
                  <c:v>15</c:v>
                </c:pt>
                <c:pt idx="537">
                  <c:v>15</c:v>
                </c:pt>
                <c:pt idx="538">
                  <c:v>15</c:v>
                </c:pt>
                <c:pt idx="539">
                  <c:v>15</c:v>
                </c:pt>
                <c:pt idx="540">
                  <c:v>15</c:v>
                </c:pt>
                <c:pt idx="541">
                  <c:v>15</c:v>
                </c:pt>
                <c:pt idx="542">
                  <c:v>15</c:v>
                </c:pt>
                <c:pt idx="543">
                  <c:v>15</c:v>
                </c:pt>
                <c:pt idx="544">
                  <c:v>15</c:v>
                </c:pt>
                <c:pt idx="545">
                  <c:v>15</c:v>
                </c:pt>
                <c:pt idx="546">
                  <c:v>15</c:v>
                </c:pt>
                <c:pt idx="547">
                  <c:v>15</c:v>
                </c:pt>
                <c:pt idx="548">
                  <c:v>15</c:v>
                </c:pt>
                <c:pt idx="549">
                  <c:v>15</c:v>
                </c:pt>
                <c:pt idx="550">
                  <c:v>15</c:v>
                </c:pt>
                <c:pt idx="551">
                  <c:v>15</c:v>
                </c:pt>
                <c:pt idx="552">
                  <c:v>15</c:v>
                </c:pt>
                <c:pt idx="553">
                  <c:v>15</c:v>
                </c:pt>
                <c:pt idx="554">
                  <c:v>15</c:v>
                </c:pt>
                <c:pt idx="555">
                  <c:v>15</c:v>
                </c:pt>
                <c:pt idx="556">
                  <c:v>15</c:v>
                </c:pt>
                <c:pt idx="557">
                  <c:v>15</c:v>
                </c:pt>
                <c:pt idx="558">
                  <c:v>15</c:v>
                </c:pt>
                <c:pt idx="559">
                  <c:v>15</c:v>
                </c:pt>
                <c:pt idx="560">
                  <c:v>15</c:v>
                </c:pt>
                <c:pt idx="561">
                  <c:v>15</c:v>
                </c:pt>
                <c:pt idx="562">
                  <c:v>15</c:v>
                </c:pt>
                <c:pt idx="563">
                  <c:v>15</c:v>
                </c:pt>
                <c:pt idx="564">
                  <c:v>15</c:v>
                </c:pt>
                <c:pt idx="565">
                  <c:v>15</c:v>
                </c:pt>
                <c:pt idx="566">
                  <c:v>15</c:v>
                </c:pt>
                <c:pt idx="567">
                  <c:v>15</c:v>
                </c:pt>
                <c:pt idx="568">
                  <c:v>15</c:v>
                </c:pt>
                <c:pt idx="569">
                  <c:v>15</c:v>
                </c:pt>
                <c:pt idx="570">
                  <c:v>15</c:v>
                </c:pt>
                <c:pt idx="571">
                  <c:v>15</c:v>
                </c:pt>
                <c:pt idx="572">
                  <c:v>15</c:v>
                </c:pt>
                <c:pt idx="573">
                  <c:v>15</c:v>
                </c:pt>
                <c:pt idx="574">
                  <c:v>15</c:v>
                </c:pt>
                <c:pt idx="575">
                  <c:v>15</c:v>
                </c:pt>
                <c:pt idx="576">
                  <c:v>15</c:v>
                </c:pt>
                <c:pt idx="577">
                  <c:v>15</c:v>
                </c:pt>
                <c:pt idx="578">
                  <c:v>15</c:v>
                </c:pt>
                <c:pt idx="579">
                  <c:v>15</c:v>
                </c:pt>
                <c:pt idx="580">
                  <c:v>15</c:v>
                </c:pt>
                <c:pt idx="581">
                  <c:v>15</c:v>
                </c:pt>
                <c:pt idx="582">
                  <c:v>15</c:v>
                </c:pt>
                <c:pt idx="583">
                  <c:v>15</c:v>
                </c:pt>
                <c:pt idx="584">
                  <c:v>15</c:v>
                </c:pt>
                <c:pt idx="585">
                  <c:v>15</c:v>
                </c:pt>
                <c:pt idx="586">
                  <c:v>15</c:v>
                </c:pt>
                <c:pt idx="587">
                  <c:v>15</c:v>
                </c:pt>
                <c:pt idx="588">
                  <c:v>15</c:v>
                </c:pt>
                <c:pt idx="589">
                  <c:v>15</c:v>
                </c:pt>
                <c:pt idx="590">
                  <c:v>15</c:v>
                </c:pt>
                <c:pt idx="591">
                  <c:v>15</c:v>
                </c:pt>
                <c:pt idx="592">
                  <c:v>15</c:v>
                </c:pt>
                <c:pt idx="593">
                  <c:v>15</c:v>
                </c:pt>
                <c:pt idx="594">
                  <c:v>15</c:v>
                </c:pt>
                <c:pt idx="595">
                  <c:v>15</c:v>
                </c:pt>
                <c:pt idx="596">
                  <c:v>15</c:v>
                </c:pt>
                <c:pt idx="597">
                  <c:v>15</c:v>
                </c:pt>
                <c:pt idx="598">
                  <c:v>15</c:v>
                </c:pt>
                <c:pt idx="599">
                  <c:v>15</c:v>
                </c:pt>
                <c:pt idx="600">
                  <c:v>15</c:v>
                </c:pt>
                <c:pt idx="601">
                  <c:v>15</c:v>
                </c:pt>
                <c:pt idx="602">
                  <c:v>15</c:v>
                </c:pt>
                <c:pt idx="603">
                  <c:v>15</c:v>
                </c:pt>
                <c:pt idx="604">
                  <c:v>15</c:v>
                </c:pt>
                <c:pt idx="605">
                  <c:v>15</c:v>
                </c:pt>
                <c:pt idx="606">
                  <c:v>15</c:v>
                </c:pt>
                <c:pt idx="607">
                  <c:v>15</c:v>
                </c:pt>
                <c:pt idx="608">
                  <c:v>15</c:v>
                </c:pt>
                <c:pt idx="609">
                  <c:v>15</c:v>
                </c:pt>
                <c:pt idx="610">
                  <c:v>15</c:v>
                </c:pt>
                <c:pt idx="611">
                  <c:v>15</c:v>
                </c:pt>
                <c:pt idx="612">
                  <c:v>15</c:v>
                </c:pt>
                <c:pt idx="613">
                  <c:v>15</c:v>
                </c:pt>
                <c:pt idx="614">
                  <c:v>15</c:v>
                </c:pt>
                <c:pt idx="615">
                  <c:v>15</c:v>
                </c:pt>
                <c:pt idx="616">
                  <c:v>15</c:v>
                </c:pt>
                <c:pt idx="617">
                  <c:v>15</c:v>
                </c:pt>
                <c:pt idx="618">
                  <c:v>15</c:v>
                </c:pt>
                <c:pt idx="619">
                  <c:v>15</c:v>
                </c:pt>
                <c:pt idx="620">
                  <c:v>15</c:v>
                </c:pt>
                <c:pt idx="621">
                  <c:v>15</c:v>
                </c:pt>
                <c:pt idx="622">
                  <c:v>15</c:v>
                </c:pt>
                <c:pt idx="623">
                  <c:v>15</c:v>
                </c:pt>
                <c:pt idx="624">
                  <c:v>15</c:v>
                </c:pt>
                <c:pt idx="625">
                  <c:v>15</c:v>
                </c:pt>
                <c:pt idx="626">
                  <c:v>15</c:v>
                </c:pt>
                <c:pt idx="627">
                  <c:v>15</c:v>
                </c:pt>
                <c:pt idx="628">
                  <c:v>15</c:v>
                </c:pt>
                <c:pt idx="629">
                  <c:v>15</c:v>
                </c:pt>
                <c:pt idx="630">
                  <c:v>15</c:v>
                </c:pt>
                <c:pt idx="631">
                  <c:v>15</c:v>
                </c:pt>
                <c:pt idx="632">
                  <c:v>15</c:v>
                </c:pt>
                <c:pt idx="633">
                  <c:v>15</c:v>
                </c:pt>
                <c:pt idx="634">
                  <c:v>15</c:v>
                </c:pt>
                <c:pt idx="635">
                  <c:v>15</c:v>
                </c:pt>
                <c:pt idx="636">
                  <c:v>15</c:v>
                </c:pt>
                <c:pt idx="637">
                  <c:v>15</c:v>
                </c:pt>
                <c:pt idx="638">
                  <c:v>15</c:v>
                </c:pt>
                <c:pt idx="639">
                  <c:v>15</c:v>
                </c:pt>
                <c:pt idx="640">
                  <c:v>15</c:v>
                </c:pt>
                <c:pt idx="641">
                  <c:v>15</c:v>
                </c:pt>
                <c:pt idx="642">
                  <c:v>15</c:v>
                </c:pt>
                <c:pt idx="643">
                  <c:v>15</c:v>
                </c:pt>
                <c:pt idx="644">
                  <c:v>15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15</c:v>
                </c:pt>
                <c:pt idx="658">
                  <c:v>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26441024"/>
        <c:axId val="-1326440480"/>
      </c:scatterChart>
      <c:valAx>
        <c:axId val="-1326441024"/>
        <c:scaling>
          <c:orientation val="minMax"/>
          <c:max val="360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zh-CN" b="0"/>
                  <a:t>里程</a:t>
                </a:r>
                <a:r>
                  <a:rPr lang="en-US" b="0"/>
                  <a:t>[km]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91586754966887418"/>
              <c:y val="0.8871422956653500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1326440480"/>
        <c:crosses val="autoZero"/>
        <c:crossBetween val="midCat"/>
        <c:majorUnit val="1000"/>
        <c:dispUnits>
          <c:builtInUnit val="thousands"/>
        </c:dispUnits>
      </c:valAx>
      <c:valAx>
        <c:axId val="-1326440480"/>
        <c:scaling>
          <c:orientation val="minMax"/>
          <c:max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zh-CN" b="0"/>
                  <a:t>交流感应电压</a:t>
                </a:r>
                <a:r>
                  <a:rPr lang="en-US" b="0"/>
                  <a:t>[V]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1.1655768194538599E-2"/>
              <c:y val="0.3572973359996018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1326441024"/>
        <c:crosses val="autoZero"/>
        <c:crossBetween val="midCat"/>
        <c:majorUnit val="2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82203498448046E-2"/>
          <c:y val="9.3640540441426862E-2"/>
          <c:w val="0.85186017352926424"/>
          <c:h val="0.826381672350836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'无缓解-满负载'!$T$1</c:f>
              <c:strCache>
                <c:ptCount val="1"/>
                <c:pt idx="0">
                  <c:v>交流电流密度J [A/m2]</c:v>
                </c:pt>
              </c:strCache>
            </c:strRef>
          </c:tx>
          <c:marker>
            <c:symbol val="none"/>
          </c:marker>
          <c:xVal>
            <c:numRef>
              <c:f>'无缓解-满负载'!$F$2:$F$660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'无缓解-满负载'!$T$2:$T$660</c:f>
              <c:numCache>
                <c:formatCode>0.00E+00</c:formatCode>
                <c:ptCount val="659"/>
                <c:pt idx="0">
                  <c:v>378.755</c:v>
                </c:pt>
                <c:pt idx="1">
                  <c:v>378.75479999999999</c:v>
                </c:pt>
                <c:pt idx="2">
                  <c:v>378.75049999999999</c:v>
                </c:pt>
                <c:pt idx="3">
                  <c:v>378.7407</c:v>
                </c:pt>
                <c:pt idx="4">
                  <c:v>378.72519999999997</c:v>
                </c:pt>
                <c:pt idx="5">
                  <c:v>378.68729999999999</c:v>
                </c:pt>
                <c:pt idx="6">
                  <c:v>378.66070000000002</c:v>
                </c:pt>
                <c:pt idx="7">
                  <c:v>378.62959999999998</c:v>
                </c:pt>
                <c:pt idx="8">
                  <c:v>378.59399999999999</c:v>
                </c:pt>
                <c:pt idx="9">
                  <c:v>378.55410000000001</c:v>
                </c:pt>
                <c:pt idx="10">
                  <c:v>378.50970000000001</c:v>
                </c:pt>
                <c:pt idx="11">
                  <c:v>378.46100000000001</c:v>
                </c:pt>
                <c:pt idx="12">
                  <c:v>378.40780000000001</c:v>
                </c:pt>
                <c:pt idx="13">
                  <c:v>378.35019999999997</c:v>
                </c:pt>
                <c:pt idx="14">
                  <c:v>378.28809999999999</c:v>
                </c:pt>
                <c:pt idx="15">
                  <c:v>378.2217</c:v>
                </c:pt>
                <c:pt idx="16">
                  <c:v>378.18639999999999</c:v>
                </c:pt>
                <c:pt idx="17">
                  <c:v>378.17250000000001</c:v>
                </c:pt>
                <c:pt idx="18">
                  <c:v>340.43549999999999</c:v>
                </c:pt>
                <c:pt idx="19">
                  <c:v>340.36110000000002</c:v>
                </c:pt>
                <c:pt idx="20">
                  <c:v>340.28190000000001</c:v>
                </c:pt>
                <c:pt idx="21">
                  <c:v>340.1977</c:v>
                </c:pt>
                <c:pt idx="22">
                  <c:v>340.1087</c:v>
                </c:pt>
                <c:pt idx="23">
                  <c:v>340.0147</c:v>
                </c:pt>
                <c:pt idx="24">
                  <c:v>339.91590000000002</c:v>
                </c:pt>
                <c:pt idx="25">
                  <c:v>339.81220000000002</c:v>
                </c:pt>
                <c:pt idx="26">
                  <c:v>339.70400000000001</c:v>
                </c:pt>
                <c:pt idx="27">
                  <c:v>339.59100000000001</c:v>
                </c:pt>
                <c:pt idx="28">
                  <c:v>339.45209999999997</c:v>
                </c:pt>
                <c:pt idx="29">
                  <c:v>339.30650000000003</c:v>
                </c:pt>
                <c:pt idx="30">
                  <c:v>339.15429999999998</c:v>
                </c:pt>
                <c:pt idx="31">
                  <c:v>339.03300000000002</c:v>
                </c:pt>
                <c:pt idx="32">
                  <c:v>338.90780000000001</c:v>
                </c:pt>
                <c:pt idx="33">
                  <c:v>338.71120000000002</c:v>
                </c:pt>
                <c:pt idx="34">
                  <c:v>338.64440000000002</c:v>
                </c:pt>
                <c:pt idx="35">
                  <c:v>282.17869999999999</c:v>
                </c:pt>
                <c:pt idx="36">
                  <c:v>282.04939999999999</c:v>
                </c:pt>
                <c:pt idx="37">
                  <c:v>281.91590000000002</c:v>
                </c:pt>
                <c:pt idx="38">
                  <c:v>281.7783</c:v>
                </c:pt>
                <c:pt idx="39">
                  <c:v>281.63659999999999</c:v>
                </c:pt>
                <c:pt idx="40">
                  <c:v>281.4907</c:v>
                </c:pt>
                <c:pt idx="41">
                  <c:v>281.34070000000003</c:v>
                </c:pt>
                <c:pt idx="42">
                  <c:v>281.18650000000002</c:v>
                </c:pt>
                <c:pt idx="43">
                  <c:v>281.0283</c:v>
                </c:pt>
                <c:pt idx="44">
                  <c:v>280.875</c:v>
                </c:pt>
                <c:pt idx="45">
                  <c:v>280.71809999999999</c:v>
                </c:pt>
                <c:pt idx="46">
                  <c:v>280.5575</c:v>
                </c:pt>
                <c:pt idx="47">
                  <c:v>280.39330000000001</c:v>
                </c:pt>
                <c:pt idx="48">
                  <c:v>280.22539999999998</c:v>
                </c:pt>
                <c:pt idx="49">
                  <c:v>280.05380000000002</c:v>
                </c:pt>
                <c:pt idx="50">
                  <c:v>279.87869999999998</c:v>
                </c:pt>
                <c:pt idx="51">
                  <c:v>279.69979999999998</c:v>
                </c:pt>
                <c:pt idx="52">
                  <c:v>279.51740000000001</c:v>
                </c:pt>
                <c:pt idx="53">
                  <c:v>279.3313</c:v>
                </c:pt>
                <c:pt idx="54">
                  <c:v>279.14159999999998</c:v>
                </c:pt>
                <c:pt idx="55">
                  <c:v>278.94830000000002</c:v>
                </c:pt>
                <c:pt idx="56">
                  <c:v>278.75130000000001</c:v>
                </c:pt>
                <c:pt idx="57">
                  <c:v>278.55090000000001</c:v>
                </c:pt>
                <c:pt idx="58">
                  <c:v>278.35660000000001</c:v>
                </c:pt>
                <c:pt idx="59">
                  <c:v>278.15929999999997</c:v>
                </c:pt>
                <c:pt idx="60">
                  <c:v>277.95890000000003</c:v>
                </c:pt>
                <c:pt idx="61">
                  <c:v>277.75540000000001</c:v>
                </c:pt>
                <c:pt idx="62">
                  <c:v>277.5489</c:v>
                </c:pt>
                <c:pt idx="63">
                  <c:v>277.33969999999999</c:v>
                </c:pt>
                <c:pt idx="64">
                  <c:v>277.07170000000002</c:v>
                </c:pt>
                <c:pt idx="65">
                  <c:v>255.80199999999999</c:v>
                </c:pt>
                <c:pt idx="66">
                  <c:v>255.595</c:v>
                </c:pt>
                <c:pt idx="67">
                  <c:v>255.3861</c:v>
                </c:pt>
                <c:pt idx="68">
                  <c:v>255.18440000000001</c:v>
                </c:pt>
                <c:pt idx="69">
                  <c:v>254.98089999999999</c:v>
                </c:pt>
                <c:pt idx="70">
                  <c:v>254.77459999999999</c:v>
                </c:pt>
                <c:pt idx="71">
                  <c:v>254.565</c:v>
                </c:pt>
                <c:pt idx="72">
                  <c:v>254.35169999999999</c:v>
                </c:pt>
                <c:pt idx="73">
                  <c:v>254.1344</c:v>
                </c:pt>
                <c:pt idx="74">
                  <c:v>253.91239999999999</c:v>
                </c:pt>
                <c:pt idx="75">
                  <c:v>253.68530000000001</c:v>
                </c:pt>
                <c:pt idx="76">
                  <c:v>253.45249999999999</c:v>
                </c:pt>
                <c:pt idx="77">
                  <c:v>253.20930000000001</c:v>
                </c:pt>
                <c:pt idx="78">
                  <c:v>252.9358</c:v>
                </c:pt>
                <c:pt idx="79">
                  <c:v>252.58879999999999</c:v>
                </c:pt>
                <c:pt idx="80">
                  <c:v>252.19120000000001</c:v>
                </c:pt>
                <c:pt idx="81">
                  <c:v>251.76840000000001</c:v>
                </c:pt>
                <c:pt idx="82">
                  <c:v>251.3938</c:v>
                </c:pt>
                <c:pt idx="83">
                  <c:v>251.15369999999999</c:v>
                </c:pt>
                <c:pt idx="84">
                  <c:v>251.10900000000001</c:v>
                </c:pt>
                <c:pt idx="85">
                  <c:v>251.14230000000001</c:v>
                </c:pt>
                <c:pt idx="86">
                  <c:v>250.9889</c:v>
                </c:pt>
                <c:pt idx="87">
                  <c:v>250.6591</c:v>
                </c:pt>
                <c:pt idx="88">
                  <c:v>250.27950000000001</c:v>
                </c:pt>
                <c:pt idx="89">
                  <c:v>249.92080000000001</c:v>
                </c:pt>
                <c:pt idx="90">
                  <c:v>249.87479999999999</c:v>
                </c:pt>
                <c:pt idx="91">
                  <c:v>250.7594</c:v>
                </c:pt>
                <c:pt idx="92">
                  <c:v>252.48269999999999</c:v>
                </c:pt>
                <c:pt idx="93">
                  <c:v>253.81989999999999</c:v>
                </c:pt>
                <c:pt idx="94">
                  <c:v>254.26300000000001</c:v>
                </c:pt>
                <c:pt idx="95">
                  <c:v>254.3347</c:v>
                </c:pt>
                <c:pt idx="96">
                  <c:v>254.529</c:v>
                </c:pt>
                <c:pt idx="97">
                  <c:v>254.74279999999999</c:v>
                </c:pt>
                <c:pt idx="98">
                  <c:v>254.8895</c:v>
                </c:pt>
                <c:pt idx="99">
                  <c:v>254.9649</c:v>
                </c:pt>
                <c:pt idx="100">
                  <c:v>254.98140000000001</c:v>
                </c:pt>
                <c:pt idx="101">
                  <c:v>368.18959999999998</c:v>
                </c:pt>
                <c:pt idx="102">
                  <c:v>368.14729999999997</c:v>
                </c:pt>
                <c:pt idx="103">
                  <c:v>368.05669999999998</c:v>
                </c:pt>
                <c:pt idx="104">
                  <c:v>367.9341</c:v>
                </c:pt>
                <c:pt idx="105">
                  <c:v>367.77429999999998</c:v>
                </c:pt>
                <c:pt idx="106">
                  <c:v>367.50020000000001</c:v>
                </c:pt>
                <c:pt idx="107">
                  <c:v>367.16340000000002</c:v>
                </c:pt>
                <c:pt idx="108">
                  <c:v>366.97669999999999</c:v>
                </c:pt>
                <c:pt idx="109">
                  <c:v>367.11680000000001</c:v>
                </c:pt>
                <c:pt idx="110">
                  <c:v>367.19459999999998</c:v>
                </c:pt>
                <c:pt idx="111">
                  <c:v>366.87349999999998</c:v>
                </c:pt>
                <c:pt idx="112">
                  <c:v>366.2713</c:v>
                </c:pt>
                <c:pt idx="113">
                  <c:v>365.85329999999999</c:v>
                </c:pt>
                <c:pt idx="114">
                  <c:v>366.73090000000002</c:v>
                </c:pt>
                <c:pt idx="115">
                  <c:v>369.68079999999998</c:v>
                </c:pt>
                <c:pt idx="116">
                  <c:v>372.30860000000001</c:v>
                </c:pt>
                <c:pt idx="117">
                  <c:v>374.28390000000002</c:v>
                </c:pt>
                <c:pt idx="118">
                  <c:v>375.22699999999998</c:v>
                </c:pt>
                <c:pt idx="119">
                  <c:v>375.43450000000001</c:v>
                </c:pt>
                <c:pt idx="120">
                  <c:v>375.36540000000002</c:v>
                </c:pt>
                <c:pt idx="121">
                  <c:v>375.1832</c:v>
                </c:pt>
                <c:pt idx="122">
                  <c:v>374.92430000000002</c:v>
                </c:pt>
                <c:pt idx="123">
                  <c:v>374.60309999999998</c:v>
                </c:pt>
                <c:pt idx="124">
                  <c:v>374.2287</c:v>
                </c:pt>
                <c:pt idx="125">
                  <c:v>373.80880000000002</c:v>
                </c:pt>
                <c:pt idx="126">
                  <c:v>373.35199999999998</c:v>
                </c:pt>
                <c:pt idx="127">
                  <c:v>372.80020000000002</c:v>
                </c:pt>
                <c:pt idx="128">
                  <c:v>372.21359999999999</c:v>
                </c:pt>
                <c:pt idx="129">
                  <c:v>371.5949</c:v>
                </c:pt>
                <c:pt idx="130">
                  <c:v>370.94929999999999</c:v>
                </c:pt>
                <c:pt idx="131">
                  <c:v>370.28199999999998</c:v>
                </c:pt>
                <c:pt idx="132">
                  <c:v>369.64330000000001</c:v>
                </c:pt>
                <c:pt idx="133">
                  <c:v>368.9923</c:v>
                </c:pt>
                <c:pt idx="134">
                  <c:v>368.33170000000001</c:v>
                </c:pt>
                <c:pt idx="135">
                  <c:v>414.52589999999998</c:v>
                </c:pt>
                <c:pt idx="136">
                  <c:v>413.8202</c:v>
                </c:pt>
                <c:pt idx="137">
                  <c:v>413.108</c:v>
                </c:pt>
                <c:pt idx="138">
                  <c:v>412.39010000000002</c:v>
                </c:pt>
                <c:pt idx="139">
                  <c:v>411.66719999999998</c:v>
                </c:pt>
                <c:pt idx="140">
                  <c:v>410.93979999999999</c:v>
                </c:pt>
                <c:pt idx="141">
                  <c:v>410.20839999999998</c:v>
                </c:pt>
                <c:pt idx="142">
                  <c:v>409.47309999999999</c:v>
                </c:pt>
                <c:pt idx="143">
                  <c:v>408.73430000000002</c:v>
                </c:pt>
                <c:pt idx="144">
                  <c:v>408.01589999999999</c:v>
                </c:pt>
                <c:pt idx="145">
                  <c:v>407.2944</c:v>
                </c:pt>
                <c:pt idx="146">
                  <c:v>406.56970000000001</c:v>
                </c:pt>
                <c:pt idx="147">
                  <c:v>405.84190000000001</c:v>
                </c:pt>
                <c:pt idx="148">
                  <c:v>405.11099999999999</c:v>
                </c:pt>
                <c:pt idx="149">
                  <c:v>404.37709999999998</c:v>
                </c:pt>
                <c:pt idx="150">
                  <c:v>403.64010000000002</c:v>
                </c:pt>
                <c:pt idx="151">
                  <c:v>402.90019999999998</c:v>
                </c:pt>
                <c:pt idx="152">
                  <c:v>402.15730000000002</c:v>
                </c:pt>
                <c:pt idx="153">
                  <c:v>401.41160000000002</c:v>
                </c:pt>
                <c:pt idx="154">
                  <c:v>400.66300000000001</c:v>
                </c:pt>
                <c:pt idx="155">
                  <c:v>399.9117</c:v>
                </c:pt>
                <c:pt idx="156">
                  <c:v>399.15780000000001</c:v>
                </c:pt>
                <c:pt idx="157">
                  <c:v>398.40120000000002</c:v>
                </c:pt>
                <c:pt idx="158">
                  <c:v>397.6422</c:v>
                </c:pt>
                <c:pt idx="159">
                  <c:v>396.88069999999999</c:v>
                </c:pt>
                <c:pt idx="160">
                  <c:v>396.11689999999999</c:v>
                </c:pt>
                <c:pt idx="161">
                  <c:v>395.35079999999999</c:v>
                </c:pt>
                <c:pt idx="162">
                  <c:v>394.58249999999998</c:v>
                </c:pt>
                <c:pt idx="163">
                  <c:v>393.81200000000001</c:v>
                </c:pt>
                <c:pt idx="164">
                  <c:v>393.0394</c:v>
                </c:pt>
                <c:pt idx="165">
                  <c:v>392.2647</c:v>
                </c:pt>
                <c:pt idx="166">
                  <c:v>391.488</c:v>
                </c:pt>
                <c:pt idx="167">
                  <c:v>390.70920000000001</c:v>
                </c:pt>
                <c:pt idx="168">
                  <c:v>284.16930000000002</c:v>
                </c:pt>
                <c:pt idx="169">
                  <c:v>283.52670000000001</c:v>
                </c:pt>
                <c:pt idx="170">
                  <c:v>282.88209999999998</c:v>
                </c:pt>
                <c:pt idx="171">
                  <c:v>282.23540000000003</c:v>
                </c:pt>
                <c:pt idx="172">
                  <c:v>281.58629999999999</c:v>
                </c:pt>
                <c:pt idx="173">
                  <c:v>280.93470000000002</c:v>
                </c:pt>
                <c:pt idx="174">
                  <c:v>280.28030000000001</c:v>
                </c:pt>
                <c:pt idx="175">
                  <c:v>279.62279999999998</c:v>
                </c:pt>
                <c:pt idx="176">
                  <c:v>279.02760000000001</c:v>
                </c:pt>
                <c:pt idx="177">
                  <c:v>278.43060000000003</c:v>
                </c:pt>
                <c:pt idx="178">
                  <c:v>277.83210000000003</c:v>
                </c:pt>
                <c:pt idx="179">
                  <c:v>277.2319</c:v>
                </c:pt>
                <c:pt idx="180">
                  <c:v>276.62939999999998</c:v>
                </c:pt>
                <c:pt idx="181">
                  <c:v>276.02249999999998</c:v>
                </c:pt>
                <c:pt idx="182">
                  <c:v>275.37720000000002</c:v>
                </c:pt>
                <c:pt idx="183">
                  <c:v>274.73070000000001</c:v>
                </c:pt>
                <c:pt idx="184">
                  <c:v>274.08609999999999</c:v>
                </c:pt>
                <c:pt idx="185">
                  <c:v>273.44380000000001</c:v>
                </c:pt>
                <c:pt idx="186">
                  <c:v>272.8032</c:v>
                </c:pt>
                <c:pt idx="187">
                  <c:v>272.16149999999999</c:v>
                </c:pt>
                <c:pt idx="188">
                  <c:v>271.55119999999999</c:v>
                </c:pt>
                <c:pt idx="189">
                  <c:v>270.9384</c:v>
                </c:pt>
                <c:pt idx="190">
                  <c:v>270.32319999999999</c:v>
                </c:pt>
                <c:pt idx="191">
                  <c:v>269.70350000000002</c:v>
                </c:pt>
                <c:pt idx="192">
                  <c:v>269.07589999999999</c:v>
                </c:pt>
                <c:pt idx="193">
                  <c:v>268.43579999999997</c:v>
                </c:pt>
                <c:pt idx="194">
                  <c:v>245.99690000000001</c:v>
                </c:pt>
                <c:pt idx="195">
                  <c:v>245.12979999999999</c:v>
                </c:pt>
                <c:pt idx="196">
                  <c:v>244.21680000000001</c:v>
                </c:pt>
                <c:pt idx="197">
                  <c:v>243.25710000000001</c:v>
                </c:pt>
                <c:pt idx="198">
                  <c:v>242.2362</c:v>
                </c:pt>
                <c:pt idx="199">
                  <c:v>241.4367</c:v>
                </c:pt>
                <c:pt idx="200">
                  <c:v>240.6422</c:v>
                </c:pt>
                <c:pt idx="201">
                  <c:v>239.8108</c:v>
                </c:pt>
                <c:pt idx="202">
                  <c:v>238.84440000000001</c:v>
                </c:pt>
                <c:pt idx="203">
                  <c:v>237.5984</c:v>
                </c:pt>
                <c:pt idx="204">
                  <c:v>236.11510000000001</c:v>
                </c:pt>
                <c:pt idx="205">
                  <c:v>234.517</c:v>
                </c:pt>
                <c:pt idx="206">
                  <c:v>232.80109999999999</c:v>
                </c:pt>
                <c:pt idx="207">
                  <c:v>230.84559999999999</c:v>
                </c:pt>
                <c:pt idx="208">
                  <c:v>227.87280000000001</c:v>
                </c:pt>
                <c:pt idx="209">
                  <c:v>221.9631</c:v>
                </c:pt>
                <c:pt idx="210">
                  <c:v>212.93860000000001</c:v>
                </c:pt>
                <c:pt idx="211">
                  <c:v>204.16300000000001</c:v>
                </c:pt>
                <c:pt idx="212">
                  <c:v>196.7303</c:v>
                </c:pt>
                <c:pt idx="213">
                  <c:v>190.57050000000001</c:v>
                </c:pt>
                <c:pt idx="214">
                  <c:v>185.55670000000001</c:v>
                </c:pt>
                <c:pt idx="215">
                  <c:v>176.28049999999999</c:v>
                </c:pt>
                <c:pt idx="216">
                  <c:v>168.34049999999999</c:v>
                </c:pt>
                <c:pt idx="217">
                  <c:v>159.70830000000001</c:v>
                </c:pt>
                <c:pt idx="218">
                  <c:v>152.41970000000001</c:v>
                </c:pt>
                <c:pt idx="219">
                  <c:v>146.36170000000001</c:v>
                </c:pt>
                <c:pt idx="220">
                  <c:v>142.93369999999999</c:v>
                </c:pt>
                <c:pt idx="221">
                  <c:v>135.22210000000001</c:v>
                </c:pt>
                <c:pt idx="222">
                  <c:v>131.2621</c:v>
                </c:pt>
                <c:pt idx="223">
                  <c:v>127.6571</c:v>
                </c:pt>
                <c:pt idx="224">
                  <c:v>124.2756</c:v>
                </c:pt>
                <c:pt idx="225">
                  <c:v>121.04519999999999</c:v>
                </c:pt>
                <c:pt idx="226">
                  <c:v>117.94710000000001</c:v>
                </c:pt>
                <c:pt idx="227">
                  <c:v>114.59610000000001</c:v>
                </c:pt>
                <c:pt idx="228">
                  <c:v>111.2264</c:v>
                </c:pt>
                <c:pt idx="229">
                  <c:v>107.66540000000001</c:v>
                </c:pt>
                <c:pt idx="230">
                  <c:v>103.70829999999999</c:v>
                </c:pt>
                <c:pt idx="231">
                  <c:v>98.776430000000005</c:v>
                </c:pt>
                <c:pt idx="232">
                  <c:v>93.941280000000006</c:v>
                </c:pt>
                <c:pt idx="233">
                  <c:v>91.114630000000005</c:v>
                </c:pt>
                <c:pt idx="234">
                  <c:v>89.993809999999996</c:v>
                </c:pt>
                <c:pt idx="235">
                  <c:v>89.167439999999999</c:v>
                </c:pt>
                <c:pt idx="236">
                  <c:v>88.43956</c:v>
                </c:pt>
                <c:pt idx="237">
                  <c:v>87.815550000000002</c:v>
                </c:pt>
                <c:pt idx="238">
                  <c:v>87.200699999999998</c:v>
                </c:pt>
                <c:pt idx="239">
                  <c:v>86.208960000000005</c:v>
                </c:pt>
                <c:pt idx="240">
                  <c:v>85.6751</c:v>
                </c:pt>
                <c:pt idx="241">
                  <c:v>85.198539999999994</c:v>
                </c:pt>
                <c:pt idx="242">
                  <c:v>84.744659999999996</c:v>
                </c:pt>
                <c:pt idx="243">
                  <c:v>84.310460000000006</c:v>
                </c:pt>
                <c:pt idx="244">
                  <c:v>83.890360000000001</c:v>
                </c:pt>
                <c:pt idx="245">
                  <c:v>100.6773</c:v>
                </c:pt>
                <c:pt idx="246">
                  <c:v>100.01730000000001</c:v>
                </c:pt>
                <c:pt idx="247">
                  <c:v>99.578500000000005</c:v>
                </c:pt>
                <c:pt idx="248">
                  <c:v>99.147310000000004</c:v>
                </c:pt>
                <c:pt idx="249">
                  <c:v>98.723699999999994</c:v>
                </c:pt>
                <c:pt idx="250">
                  <c:v>98.308260000000004</c:v>
                </c:pt>
                <c:pt idx="251">
                  <c:v>97.892840000000007</c:v>
                </c:pt>
                <c:pt idx="252">
                  <c:v>97.431039999999996</c:v>
                </c:pt>
                <c:pt idx="253">
                  <c:v>96.922240000000002</c:v>
                </c:pt>
                <c:pt idx="254">
                  <c:v>96.360219999999998</c:v>
                </c:pt>
                <c:pt idx="255">
                  <c:v>95.785719999999998</c:v>
                </c:pt>
                <c:pt idx="256">
                  <c:v>95.206530000000001</c:v>
                </c:pt>
                <c:pt idx="257">
                  <c:v>94.621930000000006</c:v>
                </c:pt>
                <c:pt idx="258">
                  <c:v>94.031469999999999</c:v>
                </c:pt>
                <c:pt idx="259">
                  <c:v>93.434939999999997</c:v>
                </c:pt>
                <c:pt idx="260">
                  <c:v>92.832319999999996</c:v>
                </c:pt>
                <c:pt idx="261">
                  <c:v>92.223749999999995</c:v>
                </c:pt>
                <c:pt idx="262">
                  <c:v>91.609470000000002</c:v>
                </c:pt>
                <c:pt idx="263">
                  <c:v>90.989869999999996</c:v>
                </c:pt>
                <c:pt idx="264">
                  <c:v>90.365369999999999</c:v>
                </c:pt>
                <c:pt idx="265">
                  <c:v>89.736490000000003</c:v>
                </c:pt>
                <c:pt idx="266">
                  <c:v>89.103800000000007</c:v>
                </c:pt>
                <c:pt idx="267">
                  <c:v>88.467910000000003</c:v>
                </c:pt>
                <c:pt idx="268">
                  <c:v>87.829449999999994</c:v>
                </c:pt>
                <c:pt idx="269">
                  <c:v>87.189099999999996</c:v>
                </c:pt>
                <c:pt idx="270">
                  <c:v>86.547529999999995</c:v>
                </c:pt>
                <c:pt idx="271">
                  <c:v>85.9054</c:v>
                </c:pt>
                <c:pt idx="272">
                  <c:v>85.263289999999998</c:v>
                </c:pt>
                <c:pt idx="273">
                  <c:v>84.621549999999999</c:v>
                </c:pt>
                <c:pt idx="274">
                  <c:v>83.552379999999999</c:v>
                </c:pt>
                <c:pt idx="275">
                  <c:v>82.908779999999993</c:v>
                </c:pt>
                <c:pt idx="276">
                  <c:v>82.201239999999999</c:v>
                </c:pt>
                <c:pt idx="277">
                  <c:v>81.499440000000007</c:v>
                </c:pt>
                <c:pt idx="278">
                  <c:v>80.804349999999999</c:v>
                </c:pt>
                <c:pt idx="279">
                  <c:v>80.130619999999993</c:v>
                </c:pt>
                <c:pt idx="280">
                  <c:v>79.465130000000002</c:v>
                </c:pt>
                <c:pt idx="281">
                  <c:v>78.80932</c:v>
                </c:pt>
                <c:pt idx="282">
                  <c:v>78.164479999999998</c:v>
                </c:pt>
                <c:pt idx="283">
                  <c:v>77.531260000000003</c:v>
                </c:pt>
                <c:pt idx="284">
                  <c:v>76.906779999999998</c:v>
                </c:pt>
                <c:pt idx="285">
                  <c:v>76.487830000000002</c:v>
                </c:pt>
                <c:pt idx="286">
                  <c:v>95.622479999999996</c:v>
                </c:pt>
                <c:pt idx="287">
                  <c:v>94.588660000000004</c:v>
                </c:pt>
                <c:pt idx="288">
                  <c:v>93.740250000000003</c:v>
                </c:pt>
                <c:pt idx="289">
                  <c:v>92.885559999999998</c:v>
                </c:pt>
                <c:pt idx="290">
                  <c:v>92.093590000000006</c:v>
                </c:pt>
                <c:pt idx="291">
                  <c:v>91.502200000000002</c:v>
                </c:pt>
                <c:pt idx="292">
                  <c:v>91.012119999999996</c:v>
                </c:pt>
                <c:pt idx="293">
                  <c:v>90.587819999999994</c:v>
                </c:pt>
                <c:pt idx="294">
                  <c:v>90.228859999999997</c:v>
                </c:pt>
                <c:pt idx="295">
                  <c:v>89.945160000000001</c:v>
                </c:pt>
                <c:pt idx="296">
                  <c:v>89.746340000000004</c:v>
                </c:pt>
                <c:pt idx="297">
                  <c:v>89.64143</c:v>
                </c:pt>
                <c:pt idx="298">
                  <c:v>89.639660000000006</c:v>
                </c:pt>
                <c:pt idx="299">
                  <c:v>89.752740000000003</c:v>
                </c:pt>
                <c:pt idx="300">
                  <c:v>89.990309999999994</c:v>
                </c:pt>
                <c:pt idx="301">
                  <c:v>90.349490000000003</c:v>
                </c:pt>
                <c:pt idx="302">
                  <c:v>90.638620000000003</c:v>
                </c:pt>
                <c:pt idx="303">
                  <c:v>90.942549999999997</c:v>
                </c:pt>
                <c:pt idx="304">
                  <c:v>91.468710000000002</c:v>
                </c:pt>
                <c:pt idx="305">
                  <c:v>91.739769999999993</c:v>
                </c:pt>
                <c:pt idx="306">
                  <c:v>89.391210000000001</c:v>
                </c:pt>
                <c:pt idx="307">
                  <c:v>82.967489999999998</c:v>
                </c:pt>
                <c:pt idx="308">
                  <c:v>77.306169999999995</c:v>
                </c:pt>
                <c:pt idx="309">
                  <c:v>72.705219999999997</c:v>
                </c:pt>
                <c:pt idx="310">
                  <c:v>70.568259999999995</c:v>
                </c:pt>
                <c:pt idx="311">
                  <c:v>71.04392</c:v>
                </c:pt>
                <c:pt idx="312">
                  <c:v>73.429000000000002</c:v>
                </c:pt>
                <c:pt idx="313">
                  <c:v>77.440359999999998</c:v>
                </c:pt>
                <c:pt idx="314">
                  <c:v>83.195340000000002</c:v>
                </c:pt>
                <c:pt idx="315">
                  <c:v>90.228030000000004</c:v>
                </c:pt>
                <c:pt idx="316">
                  <c:v>97.342299999999994</c:v>
                </c:pt>
                <c:pt idx="317">
                  <c:v>103.4825</c:v>
                </c:pt>
                <c:pt idx="318">
                  <c:v>108.5044</c:v>
                </c:pt>
                <c:pt idx="319">
                  <c:v>113.16119999999999</c:v>
                </c:pt>
                <c:pt idx="320">
                  <c:v>117.5231</c:v>
                </c:pt>
                <c:pt idx="321">
                  <c:v>121.6867</c:v>
                </c:pt>
                <c:pt idx="322">
                  <c:v>88.504739999999998</c:v>
                </c:pt>
                <c:pt idx="323">
                  <c:v>91.180310000000006</c:v>
                </c:pt>
                <c:pt idx="324">
                  <c:v>93.758769999999998</c:v>
                </c:pt>
                <c:pt idx="325">
                  <c:v>96.25385</c:v>
                </c:pt>
                <c:pt idx="326">
                  <c:v>98.670050000000003</c:v>
                </c:pt>
                <c:pt idx="327">
                  <c:v>101.04640000000001</c:v>
                </c:pt>
                <c:pt idx="328">
                  <c:v>103.3831</c:v>
                </c:pt>
                <c:pt idx="329">
                  <c:v>105.6795</c:v>
                </c:pt>
                <c:pt idx="330">
                  <c:v>107.9357</c:v>
                </c:pt>
                <c:pt idx="331">
                  <c:v>110.1516</c:v>
                </c:pt>
                <c:pt idx="332">
                  <c:v>112.3271</c:v>
                </c:pt>
                <c:pt idx="333">
                  <c:v>114.4629</c:v>
                </c:pt>
                <c:pt idx="334">
                  <c:v>116.55970000000001</c:v>
                </c:pt>
                <c:pt idx="335">
                  <c:v>118.6187</c:v>
                </c:pt>
                <c:pt idx="336">
                  <c:v>120.64100000000001</c:v>
                </c:pt>
                <c:pt idx="337">
                  <c:v>122.6275</c:v>
                </c:pt>
                <c:pt idx="338">
                  <c:v>124.5788</c:v>
                </c:pt>
                <c:pt idx="339">
                  <c:v>126.4956</c:v>
                </c:pt>
                <c:pt idx="340">
                  <c:v>128.3783</c:v>
                </c:pt>
                <c:pt idx="341">
                  <c:v>130.22710000000001</c:v>
                </c:pt>
                <c:pt idx="342">
                  <c:v>132.042</c:v>
                </c:pt>
                <c:pt idx="343">
                  <c:v>133.81030000000001</c:v>
                </c:pt>
                <c:pt idx="344">
                  <c:v>135.4743</c:v>
                </c:pt>
                <c:pt idx="345">
                  <c:v>137.72329999999999</c:v>
                </c:pt>
                <c:pt idx="346">
                  <c:v>138.99690000000001</c:v>
                </c:pt>
                <c:pt idx="347">
                  <c:v>140.15520000000001</c:v>
                </c:pt>
                <c:pt idx="348">
                  <c:v>141.24610000000001</c:v>
                </c:pt>
                <c:pt idx="349">
                  <c:v>142.28890000000001</c:v>
                </c:pt>
                <c:pt idx="350">
                  <c:v>143.29339999999999</c:v>
                </c:pt>
                <c:pt idx="351">
                  <c:v>144.26750000000001</c:v>
                </c:pt>
                <c:pt idx="352">
                  <c:v>145.2174</c:v>
                </c:pt>
                <c:pt idx="353">
                  <c:v>146.14709999999999</c:v>
                </c:pt>
                <c:pt idx="354">
                  <c:v>147.0591</c:v>
                </c:pt>
                <c:pt idx="355">
                  <c:v>147.9539</c:v>
                </c:pt>
                <c:pt idx="356">
                  <c:v>148.83019999999999</c:v>
                </c:pt>
                <c:pt idx="357">
                  <c:v>149.6848</c:v>
                </c:pt>
                <c:pt idx="358">
                  <c:v>150.5121</c:v>
                </c:pt>
                <c:pt idx="359">
                  <c:v>151.30420000000001</c:v>
                </c:pt>
                <c:pt idx="360">
                  <c:v>152.05019999999999</c:v>
                </c:pt>
                <c:pt idx="361">
                  <c:v>152.6891</c:v>
                </c:pt>
                <c:pt idx="362">
                  <c:v>152.96629999999999</c:v>
                </c:pt>
                <c:pt idx="363">
                  <c:v>152.51429999999999</c:v>
                </c:pt>
                <c:pt idx="364">
                  <c:v>151.26339999999999</c:v>
                </c:pt>
                <c:pt idx="365">
                  <c:v>178.17959999999999</c:v>
                </c:pt>
                <c:pt idx="366">
                  <c:v>176.1942</c:v>
                </c:pt>
                <c:pt idx="367">
                  <c:v>173.54239999999999</c:v>
                </c:pt>
                <c:pt idx="368">
                  <c:v>171.18010000000001</c:v>
                </c:pt>
                <c:pt idx="369">
                  <c:v>171.00470000000001</c:v>
                </c:pt>
                <c:pt idx="370">
                  <c:v>177.36760000000001</c:v>
                </c:pt>
                <c:pt idx="371">
                  <c:v>192.80029999999999</c:v>
                </c:pt>
                <c:pt idx="372">
                  <c:v>198.71360000000001</c:v>
                </c:pt>
                <c:pt idx="373">
                  <c:v>199.23410000000001</c:v>
                </c:pt>
                <c:pt idx="374">
                  <c:v>199.29060000000001</c:v>
                </c:pt>
                <c:pt idx="375">
                  <c:v>199.78440000000001</c:v>
                </c:pt>
                <c:pt idx="376">
                  <c:v>200.49520000000001</c:v>
                </c:pt>
                <c:pt idx="377">
                  <c:v>201.34110000000001</c:v>
                </c:pt>
                <c:pt idx="378">
                  <c:v>202.27799999999999</c:v>
                </c:pt>
                <c:pt idx="379">
                  <c:v>203.27760000000001</c:v>
                </c:pt>
                <c:pt idx="380">
                  <c:v>204.3202</c:v>
                </c:pt>
                <c:pt idx="381">
                  <c:v>205.39150000000001</c:v>
                </c:pt>
                <c:pt idx="382">
                  <c:v>206.48179999999999</c:v>
                </c:pt>
                <c:pt idx="383">
                  <c:v>207.58840000000001</c:v>
                </c:pt>
                <c:pt idx="384">
                  <c:v>209.04730000000001</c:v>
                </c:pt>
                <c:pt idx="385">
                  <c:v>244.00409999999999</c:v>
                </c:pt>
                <c:pt idx="386">
                  <c:v>245.29169999999999</c:v>
                </c:pt>
                <c:pt idx="387">
                  <c:v>246.5762</c:v>
                </c:pt>
                <c:pt idx="388">
                  <c:v>247.8545</c:v>
                </c:pt>
                <c:pt idx="389">
                  <c:v>249.124</c:v>
                </c:pt>
                <c:pt idx="390">
                  <c:v>250.38339999999999</c:v>
                </c:pt>
                <c:pt idx="391">
                  <c:v>251.6318</c:v>
                </c:pt>
                <c:pt idx="392">
                  <c:v>252.8691</c:v>
                </c:pt>
                <c:pt idx="393">
                  <c:v>254.09520000000001</c:v>
                </c:pt>
                <c:pt idx="394">
                  <c:v>255.31049999999999</c:v>
                </c:pt>
                <c:pt idx="395">
                  <c:v>256.51519999999999</c:v>
                </c:pt>
                <c:pt idx="396">
                  <c:v>257.7099</c:v>
                </c:pt>
                <c:pt idx="397">
                  <c:v>258.89519999999999</c:v>
                </c:pt>
                <c:pt idx="398">
                  <c:v>260.06849999999997</c:v>
                </c:pt>
                <c:pt idx="399">
                  <c:v>261.2192</c:v>
                </c:pt>
                <c:pt idx="400">
                  <c:v>262.9357</c:v>
                </c:pt>
                <c:pt idx="401">
                  <c:v>263.6044</c:v>
                </c:pt>
                <c:pt idx="402">
                  <c:v>264.77999999999997</c:v>
                </c:pt>
                <c:pt idx="403">
                  <c:v>265.95060000000001</c:v>
                </c:pt>
                <c:pt idx="404">
                  <c:v>266.96199999999999</c:v>
                </c:pt>
                <c:pt idx="405">
                  <c:v>268.69850000000002</c:v>
                </c:pt>
                <c:pt idx="406">
                  <c:v>269.97039999999998</c:v>
                </c:pt>
                <c:pt idx="407">
                  <c:v>271.23469999999998</c:v>
                </c:pt>
                <c:pt idx="408">
                  <c:v>272.5641</c:v>
                </c:pt>
                <c:pt idx="409">
                  <c:v>273.6302</c:v>
                </c:pt>
                <c:pt idx="410">
                  <c:v>274.6934</c:v>
                </c:pt>
                <c:pt idx="411">
                  <c:v>275.75279999999998</c:v>
                </c:pt>
                <c:pt idx="412">
                  <c:v>276.80810000000002</c:v>
                </c:pt>
                <c:pt idx="413">
                  <c:v>277.85919999999999</c:v>
                </c:pt>
                <c:pt idx="414">
                  <c:v>278.90609999999998</c:v>
                </c:pt>
                <c:pt idx="415">
                  <c:v>279.94869999999997</c:v>
                </c:pt>
                <c:pt idx="416">
                  <c:v>280.98669999999998</c:v>
                </c:pt>
                <c:pt idx="417">
                  <c:v>282.02080000000001</c:v>
                </c:pt>
                <c:pt idx="418">
                  <c:v>283.0539</c:v>
                </c:pt>
                <c:pt idx="419">
                  <c:v>284.30540000000002</c:v>
                </c:pt>
                <c:pt idx="420">
                  <c:v>227.41409999999999</c:v>
                </c:pt>
                <c:pt idx="421">
                  <c:v>228.12690000000001</c:v>
                </c:pt>
                <c:pt idx="422">
                  <c:v>229.22829999999999</c:v>
                </c:pt>
                <c:pt idx="423">
                  <c:v>229.56899999999999</c:v>
                </c:pt>
                <c:pt idx="424">
                  <c:v>230.50640000000001</c:v>
                </c:pt>
                <c:pt idx="425">
                  <c:v>231.4359</c:v>
                </c:pt>
                <c:pt idx="426">
                  <c:v>232.35890000000001</c:v>
                </c:pt>
                <c:pt idx="427">
                  <c:v>232.98249999999999</c:v>
                </c:pt>
                <c:pt idx="428">
                  <c:v>233.79300000000001</c:v>
                </c:pt>
                <c:pt idx="429">
                  <c:v>234.58709999999999</c:v>
                </c:pt>
                <c:pt idx="430">
                  <c:v>235.358</c:v>
                </c:pt>
                <c:pt idx="431">
                  <c:v>236.1926</c:v>
                </c:pt>
                <c:pt idx="432">
                  <c:v>236.99379999999999</c:v>
                </c:pt>
                <c:pt idx="433">
                  <c:v>237.23949999999999</c:v>
                </c:pt>
                <c:pt idx="434">
                  <c:v>238.02019999999999</c:v>
                </c:pt>
                <c:pt idx="435">
                  <c:v>238.84110000000001</c:v>
                </c:pt>
                <c:pt idx="436">
                  <c:v>239.67529999999999</c:v>
                </c:pt>
                <c:pt idx="437">
                  <c:v>240.51249999999999</c:v>
                </c:pt>
                <c:pt idx="438">
                  <c:v>241.3014</c:v>
                </c:pt>
                <c:pt idx="439">
                  <c:v>241.9556</c:v>
                </c:pt>
                <c:pt idx="440">
                  <c:v>242.46680000000001</c:v>
                </c:pt>
                <c:pt idx="441">
                  <c:v>243.16390000000001</c:v>
                </c:pt>
                <c:pt idx="442">
                  <c:v>245.30789999999999</c:v>
                </c:pt>
                <c:pt idx="443">
                  <c:v>251.20429999999999</c:v>
                </c:pt>
                <c:pt idx="444">
                  <c:v>253.1157</c:v>
                </c:pt>
                <c:pt idx="445">
                  <c:v>253.93889999999999</c:v>
                </c:pt>
                <c:pt idx="446">
                  <c:v>254.58500000000001</c:v>
                </c:pt>
                <c:pt idx="447">
                  <c:v>255.25839999999999</c:v>
                </c:pt>
                <c:pt idx="448">
                  <c:v>255.94569999999999</c:v>
                </c:pt>
                <c:pt idx="449">
                  <c:v>256.64080000000001</c:v>
                </c:pt>
                <c:pt idx="450">
                  <c:v>257.33999999999997</c:v>
                </c:pt>
                <c:pt idx="451">
                  <c:v>258.04059999999998</c:v>
                </c:pt>
                <c:pt idx="452">
                  <c:v>258.74079999999998</c:v>
                </c:pt>
                <c:pt idx="453">
                  <c:v>259.43939999999998</c:v>
                </c:pt>
                <c:pt idx="454">
                  <c:v>260.13170000000002</c:v>
                </c:pt>
                <c:pt idx="455">
                  <c:v>260.78910000000002</c:v>
                </c:pt>
                <c:pt idx="456">
                  <c:v>261.14370000000002</c:v>
                </c:pt>
                <c:pt idx="457">
                  <c:v>262.21480000000003</c:v>
                </c:pt>
                <c:pt idx="458">
                  <c:v>262.78190000000001</c:v>
                </c:pt>
                <c:pt idx="459">
                  <c:v>263.52749999999997</c:v>
                </c:pt>
                <c:pt idx="460">
                  <c:v>264.3725</c:v>
                </c:pt>
                <c:pt idx="461">
                  <c:v>265.3184</c:v>
                </c:pt>
                <c:pt idx="462">
                  <c:v>265.9434</c:v>
                </c:pt>
                <c:pt idx="463">
                  <c:v>266.54950000000002</c:v>
                </c:pt>
                <c:pt idx="464">
                  <c:v>296.09629999999999</c:v>
                </c:pt>
                <c:pt idx="465">
                  <c:v>296.26159999999999</c:v>
                </c:pt>
                <c:pt idx="466">
                  <c:v>296.96080000000001</c:v>
                </c:pt>
                <c:pt idx="467">
                  <c:v>297.65719999999999</c:v>
                </c:pt>
                <c:pt idx="468">
                  <c:v>298.35070000000002</c:v>
                </c:pt>
                <c:pt idx="469">
                  <c:v>299.04230000000001</c:v>
                </c:pt>
                <c:pt idx="470">
                  <c:v>299.7353</c:v>
                </c:pt>
                <c:pt idx="471">
                  <c:v>300.74239999999998</c:v>
                </c:pt>
                <c:pt idx="472">
                  <c:v>301.86369999999999</c:v>
                </c:pt>
                <c:pt idx="473">
                  <c:v>302.54930000000002</c:v>
                </c:pt>
                <c:pt idx="474">
                  <c:v>302.97289999999998</c:v>
                </c:pt>
                <c:pt idx="475">
                  <c:v>303.24090000000001</c:v>
                </c:pt>
                <c:pt idx="476">
                  <c:v>303.92689999999999</c:v>
                </c:pt>
                <c:pt idx="477">
                  <c:v>304.61279999999999</c:v>
                </c:pt>
                <c:pt idx="478">
                  <c:v>305.24149999999997</c:v>
                </c:pt>
                <c:pt idx="479">
                  <c:v>305.87099999999998</c:v>
                </c:pt>
                <c:pt idx="480">
                  <c:v>306.50560000000002</c:v>
                </c:pt>
                <c:pt idx="481">
                  <c:v>307.15949999999998</c:v>
                </c:pt>
                <c:pt idx="482">
                  <c:v>308.04509999999999</c:v>
                </c:pt>
                <c:pt idx="483">
                  <c:v>308.91019999999997</c:v>
                </c:pt>
                <c:pt idx="484">
                  <c:v>309.73090000000002</c:v>
                </c:pt>
                <c:pt idx="485">
                  <c:v>310.5428</c:v>
                </c:pt>
                <c:pt idx="486">
                  <c:v>311.10250000000002</c:v>
                </c:pt>
                <c:pt idx="487">
                  <c:v>311.6635</c:v>
                </c:pt>
                <c:pt idx="488">
                  <c:v>312.226</c:v>
                </c:pt>
                <c:pt idx="489">
                  <c:v>312.78960000000001</c:v>
                </c:pt>
                <c:pt idx="490">
                  <c:v>313.3553</c:v>
                </c:pt>
                <c:pt idx="491">
                  <c:v>313.92689999999999</c:v>
                </c:pt>
                <c:pt idx="492">
                  <c:v>314.55829999999997</c:v>
                </c:pt>
                <c:pt idx="493">
                  <c:v>314.66379999999998</c:v>
                </c:pt>
                <c:pt idx="494">
                  <c:v>257.56259999999997</c:v>
                </c:pt>
                <c:pt idx="495">
                  <c:v>258.0677</c:v>
                </c:pt>
                <c:pt idx="496">
                  <c:v>258.57429999999999</c:v>
                </c:pt>
                <c:pt idx="497">
                  <c:v>259.08269999999999</c:v>
                </c:pt>
                <c:pt idx="498">
                  <c:v>259.59320000000002</c:v>
                </c:pt>
                <c:pt idx="499">
                  <c:v>260.10579999999999</c:v>
                </c:pt>
                <c:pt idx="500">
                  <c:v>260.62020000000001</c:v>
                </c:pt>
                <c:pt idx="501">
                  <c:v>260.95</c:v>
                </c:pt>
                <c:pt idx="502">
                  <c:v>261.4504</c:v>
                </c:pt>
                <c:pt idx="503">
                  <c:v>261.95060000000001</c:v>
                </c:pt>
                <c:pt idx="504">
                  <c:v>262.44970000000001</c:v>
                </c:pt>
                <c:pt idx="505">
                  <c:v>262.94630000000001</c:v>
                </c:pt>
                <c:pt idx="506">
                  <c:v>263.43979999999999</c:v>
                </c:pt>
                <c:pt idx="507">
                  <c:v>263.93349999999998</c:v>
                </c:pt>
                <c:pt idx="508">
                  <c:v>264.44979999999998</c:v>
                </c:pt>
                <c:pt idx="509">
                  <c:v>264.99509999999998</c:v>
                </c:pt>
                <c:pt idx="510">
                  <c:v>265.1293</c:v>
                </c:pt>
                <c:pt idx="511">
                  <c:v>263.68759999999997</c:v>
                </c:pt>
                <c:pt idx="512">
                  <c:v>260.24650000000003</c:v>
                </c:pt>
                <c:pt idx="513">
                  <c:v>254.73339999999999</c:v>
                </c:pt>
                <c:pt idx="514">
                  <c:v>248.3004</c:v>
                </c:pt>
                <c:pt idx="515">
                  <c:v>242.85140000000001</c:v>
                </c:pt>
                <c:pt idx="516">
                  <c:v>241.42250000000001</c:v>
                </c:pt>
                <c:pt idx="517">
                  <c:v>245.12190000000001</c:v>
                </c:pt>
                <c:pt idx="518">
                  <c:v>250.85659999999999</c:v>
                </c:pt>
                <c:pt idx="519">
                  <c:v>256.42840000000001</c:v>
                </c:pt>
                <c:pt idx="520">
                  <c:v>261.06049999999999</c:v>
                </c:pt>
                <c:pt idx="521">
                  <c:v>264.98849999999999</c:v>
                </c:pt>
                <c:pt idx="522">
                  <c:v>268.51740000000001</c:v>
                </c:pt>
                <c:pt idx="523">
                  <c:v>270.7081</c:v>
                </c:pt>
                <c:pt idx="524">
                  <c:v>275.5951</c:v>
                </c:pt>
                <c:pt idx="525">
                  <c:v>278.50560000000002</c:v>
                </c:pt>
                <c:pt idx="526">
                  <c:v>281.26220000000001</c:v>
                </c:pt>
                <c:pt idx="527">
                  <c:v>283.56950000000001</c:v>
                </c:pt>
                <c:pt idx="528">
                  <c:v>285.71980000000002</c:v>
                </c:pt>
                <c:pt idx="529">
                  <c:v>287.69130000000001</c:v>
                </c:pt>
                <c:pt idx="530">
                  <c:v>290.38389999999998</c:v>
                </c:pt>
                <c:pt idx="531">
                  <c:v>291.22199999999998</c:v>
                </c:pt>
                <c:pt idx="532">
                  <c:v>291.7063</c:v>
                </c:pt>
                <c:pt idx="533">
                  <c:v>401.072</c:v>
                </c:pt>
                <c:pt idx="534">
                  <c:v>401.09719999999999</c:v>
                </c:pt>
                <c:pt idx="535">
                  <c:v>402.07810000000001</c:v>
                </c:pt>
                <c:pt idx="536">
                  <c:v>403.255</c:v>
                </c:pt>
                <c:pt idx="537">
                  <c:v>404.36419999999998</c:v>
                </c:pt>
                <c:pt idx="538">
                  <c:v>405.7559</c:v>
                </c:pt>
                <c:pt idx="539">
                  <c:v>405.81830000000002</c:v>
                </c:pt>
                <c:pt idx="540">
                  <c:v>286.31470000000002</c:v>
                </c:pt>
                <c:pt idx="541">
                  <c:v>286.57709999999997</c:v>
                </c:pt>
                <c:pt idx="542">
                  <c:v>286.5985</c:v>
                </c:pt>
                <c:pt idx="543">
                  <c:v>287.6694</c:v>
                </c:pt>
                <c:pt idx="544">
                  <c:v>288.52379999999999</c:v>
                </c:pt>
                <c:pt idx="545">
                  <c:v>288.91699999999997</c:v>
                </c:pt>
                <c:pt idx="546">
                  <c:v>289.14569999999998</c:v>
                </c:pt>
                <c:pt idx="547">
                  <c:v>289.30270000000002</c:v>
                </c:pt>
                <c:pt idx="548">
                  <c:v>289.41410000000002</c:v>
                </c:pt>
                <c:pt idx="549">
                  <c:v>289.51519999999999</c:v>
                </c:pt>
                <c:pt idx="550">
                  <c:v>289.74680000000001</c:v>
                </c:pt>
                <c:pt idx="551">
                  <c:v>290.1397</c:v>
                </c:pt>
                <c:pt idx="552">
                  <c:v>290.63170000000002</c:v>
                </c:pt>
                <c:pt idx="553">
                  <c:v>291.10680000000002</c:v>
                </c:pt>
                <c:pt idx="554">
                  <c:v>291.62200000000001</c:v>
                </c:pt>
                <c:pt idx="555">
                  <c:v>292.06580000000002</c:v>
                </c:pt>
                <c:pt idx="556">
                  <c:v>292.42619999999999</c:v>
                </c:pt>
                <c:pt idx="557">
                  <c:v>292.738</c:v>
                </c:pt>
                <c:pt idx="558">
                  <c:v>292.92239999999998</c:v>
                </c:pt>
                <c:pt idx="559">
                  <c:v>292.97559999999999</c:v>
                </c:pt>
                <c:pt idx="560">
                  <c:v>292.98020000000002</c:v>
                </c:pt>
                <c:pt idx="561">
                  <c:v>292.95760000000001</c:v>
                </c:pt>
                <c:pt idx="562">
                  <c:v>292.916</c:v>
                </c:pt>
                <c:pt idx="563">
                  <c:v>292.85969999999998</c:v>
                </c:pt>
                <c:pt idx="564">
                  <c:v>292.7921</c:v>
                </c:pt>
                <c:pt idx="565">
                  <c:v>292.71640000000002</c:v>
                </c:pt>
                <c:pt idx="566">
                  <c:v>292.63560000000001</c:v>
                </c:pt>
                <c:pt idx="567">
                  <c:v>292.59059999999999</c:v>
                </c:pt>
                <c:pt idx="568">
                  <c:v>292.30880000000002</c:v>
                </c:pt>
                <c:pt idx="569">
                  <c:v>291.90550000000002</c:v>
                </c:pt>
                <c:pt idx="570">
                  <c:v>291.5874</c:v>
                </c:pt>
                <c:pt idx="571">
                  <c:v>291.23660000000001</c:v>
                </c:pt>
                <c:pt idx="572">
                  <c:v>290.82400000000001</c:v>
                </c:pt>
                <c:pt idx="573">
                  <c:v>470.96280000000002</c:v>
                </c:pt>
                <c:pt idx="574">
                  <c:v>470.75900000000001</c:v>
                </c:pt>
                <c:pt idx="575">
                  <c:v>469.84339999999997</c:v>
                </c:pt>
                <c:pt idx="576">
                  <c:v>469.24799999999999</c:v>
                </c:pt>
                <c:pt idx="577">
                  <c:v>468.71600000000001</c:v>
                </c:pt>
                <c:pt idx="578">
                  <c:v>468.24239999999998</c:v>
                </c:pt>
                <c:pt idx="579">
                  <c:v>467.7054</c:v>
                </c:pt>
                <c:pt idx="580">
                  <c:v>467.44009999999997</c:v>
                </c:pt>
                <c:pt idx="581">
                  <c:v>467.02609999999999</c:v>
                </c:pt>
                <c:pt idx="582">
                  <c:v>466.57499999999999</c:v>
                </c:pt>
                <c:pt idx="583">
                  <c:v>466.2672</c:v>
                </c:pt>
                <c:pt idx="584">
                  <c:v>465.87619999999998</c:v>
                </c:pt>
                <c:pt idx="585">
                  <c:v>465.79149999999998</c:v>
                </c:pt>
                <c:pt idx="586">
                  <c:v>466.1026</c:v>
                </c:pt>
                <c:pt idx="587">
                  <c:v>467.0394</c:v>
                </c:pt>
                <c:pt idx="588">
                  <c:v>467.11599999999999</c:v>
                </c:pt>
                <c:pt idx="589">
                  <c:v>467.33240000000001</c:v>
                </c:pt>
                <c:pt idx="590">
                  <c:v>467.22699999999998</c:v>
                </c:pt>
                <c:pt idx="591">
                  <c:v>272.56630000000001</c:v>
                </c:pt>
                <c:pt idx="592">
                  <c:v>271.45769999999999</c:v>
                </c:pt>
                <c:pt idx="593">
                  <c:v>270.05259999999998</c:v>
                </c:pt>
                <c:pt idx="594">
                  <c:v>269.06939999999997</c:v>
                </c:pt>
                <c:pt idx="595">
                  <c:v>268.5652</c:v>
                </c:pt>
                <c:pt idx="596">
                  <c:v>268.07409999999999</c:v>
                </c:pt>
                <c:pt idx="597">
                  <c:v>267.71120000000002</c:v>
                </c:pt>
                <c:pt idx="598">
                  <c:v>267.49520000000001</c:v>
                </c:pt>
                <c:pt idx="599">
                  <c:v>267.37439999999998</c:v>
                </c:pt>
                <c:pt idx="600">
                  <c:v>267.32060000000001</c:v>
                </c:pt>
                <c:pt idx="601">
                  <c:v>267.32080000000002</c:v>
                </c:pt>
                <c:pt idx="602">
                  <c:v>267.37459999999999</c:v>
                </c:pt>
                <c:pt idx="603">
                  <c:v>267.4751</c:v>
                </c:pt>
                <c:pt idx="604">
                  <c:v>267.53809999999999</c:v>
                </c:pt>
                <c:pt idx="605">
                  <c:v>267.589</c:v>
                </c:pt>
                <c:pt idx="606">
                  <c:v>267.65359999999998</c:v>
                </c:pt>
                <c:pt idx="607">
                  <c:v>267.71699999999998</c:v>
                </c:pt>
                <c:pt idx="608">
                  <c:v>267.77769999999998</c:v>
                </c:pt>
                <c:pt idx="609">
                  <c:v>267.76690000000002</c:v>
                </c:pt>
                <c:pt idx="610">
                  <c:v>321.34870000000001</c:v>
                </c:pt>
                <c:pt idx="611">
                  <c:v>321.08499999999998</c:v>
                </c:pt>
                <c:pt idx="612">
                  <c:v>320.9717</c:v>
                </c:pt>
                <c:pt idx="613">
                  <c:v>320.8861</c:v>
                </c:pt>
                <c:pt idx="614">
                  <c:v>320.75729999999999</c:v>
                </c:pt>
                <c:pt idx="615">
                  <c:v>320.55029999999999</c:v>
                </c:pt>
                <c:pt idx="616">
                  <c:v>320.15640000000002</c:v>
                </c:pt>
                <c:pt idx="617">
                  <c:v>319.86869999999999</c:v>
                </c:pt>
                <c:pt idx="618">
                  <c:v>319.49160000000001</c:v>
                </c:pt>
                <c:pt idx="619">
                  <c:v>318.91230000000002</c:v>
                </c:pt>
                <c:pt idx="620">
                  <c:v>317.95710000000003</c:v>
                </c:pt>
                <c:pt idx="621">
                  <c:v>316.65769999999998</c:v>
                </c:pt>
                <c:pt idx="622">
                  <c:v>315.93579999999997</c:v>
                </c:pt>
                <c:pt idx="623">
                  <c:v>316.15370000000001</c:v>
                </c:pt>
                <c:pt idx="624">
                  <c:v>316.5976</c:v>
                </c:pt>
                <c:pt idx="625">
                  <c:v>316.97989999999999</c:v>
                </c:pt>
                <c:pt idx="626">
                  <c:v>317.38499999999999</c:v>
                </c:pt>
                <c:pt idx="627">
                  <c:v>317.83690000000001</c:v>
                </c:pt>
                <c:pt idx="628">
                  <c:v>318.23540000000003</c:v>
                </c:pt>
                <c:pt idx="629">
                  <c:v>318.55430000000001</c:v>
                </c:pt>
                <c:pt idx="630">
                  <c:v>318.79219999999998</c:v>
                </c:pt>
                <c:pt idx="631">
                  <c:v>318.9751</c:v>
                </c:pt>
                <c:pt idx="632">
                  <c:v>319.11360000000002</c:v>
                </c:pt>
                <c:pt idx="633">
                  <c:v>319.2131</c:v>
                </c:pt>
                <c:pt idx="634">
                  <c:v>319.27539999999999</c:v>
                </c:pt>
                <c:pt idx="635">
                  <c:v>319.29809999999998</c:v>
                </c:pt>
                <c:pt idx="636">
                  <c:v>319.27730000000003</c:v>
                </c:pt>
                <c:pt idx="637">
                  <c:v>319.21210000000002</c:v>
                </c:pt>
                <c:pt idx="638">
                  <c:v>319.10160000000002</c:v>
                </c:pt>
                <c:pt idx="639">
                  <c:v>318.94499999999999</c:v>
                </c:pt>
                <c:pt idx="640">
                  <c:v>318.74099999999999</c:v>
                </c:pt>
                <c:pt idx="641">
                  <c:v>318.48739999999998</c:v>
                </c:pt>
                <c:pt idx="642">
                  <c:v>318.17939999999999</c:v>
                </c:pt>
                <c:pt idx="643">
                  <c:v>317.81619999999998</c:v>
                </c:pt>
                <c:pt idx="644">
                  <c:v>317.39960000000002</c:v>
                </c:pt>
                <c:pt idx="645">
                  <c:v>316.9307</c:v>
                </c:pt>
                <c:pt idx="646">
                  <c:v>316.40620000000001</c:v>
                </c:pt>
                <c:pt idx="647">
                  <c:v>315.82080000000002</c:v>
                </c:pt>
                <c:pt idx="648">
                  <c:v>315.16539999999998</c:v>
                </c:pt>
                <c:pt idx="649">
                  <c:v>314.43180000000001</c:v>
                </c:pt>
                <c:pt idx="650">
                  <c:v>285.90230000000003</c:v>
                </c:pt>
                <c:pt idx="651">
                  <c:v>285.77940000000001</c:v>
                </c:pt>
                <c:pt idx="652">
                  <c:v>286.07769999999999</c:v>
                </c:pt>
                <c:pt idx="653">
                  <c:v>287.1275</c:v>
                </c:pt>
                <c:pt idx="654">
                  <c:v>288.70830000000001</c:v>
                </c:pt>
                <c:pt idx="655">
                  <c:v>290.36709999999999</c:v>
                </c:pt>
                <c:pt idx="656">
                  <c:v>290.60120000000001</c:v>
                </c:pt>
                <c:pt idx="657">
                  <c:v>281.89400000000001</c:v>
                </c:pt>
                <c:pt idx="658">
                  <c:v>284.06220000000002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'无缓解-满负载'!$X$1</c:f>
              <c:strCache>
                <c:ptCount val="1"/>
                <c:pt idx="0">
                  <c:v>30A/m2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'无缓解-满负载'!$F$2:$F$660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'无缓解-满负载'!$X$2:$X$660</c:f>
              <c:numCache>
                <c:formatCode>General</c:formatCode>
                <c:ptCount val="659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30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30</c:v>
                </c:pt>
                <c:pt idx="115">
                  <c:v>30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30</c:v>
                </c:pt>
                <c:pt idx="121">
                  <c:v>30</c:v>
                </c:pt>
                <c:pt idx="122">
                  <c:v>30</c:v>
                </c:pt>
                <c:pt idx="123">
                  <c:v>30</c:v>
                </c:pt>
                <c:pt idx="124">
                  <c:v>30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30</c:v>
                </c:pt>
                <c:pt idx="137">
                  <c:v>30</c:v>
                </c:pt>
                <c:pt idx="138">
                  <c:v>30</c:v>
                </c:pt>
                <c:pt idx="139">
                  <c:v>30</c:v>
                </c:pt>
                <c:pt idx="140">
                  <c:v>30</c:v>
                </c:pt>
                <c:pt idx="141">
                  <c:v>30</c:v>
                </c:pt>
                <c:pt idx="142">
                  <c:v>30</c:v>
                </c:pt>
                <c:pt idx="143">
                  <c:v>30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30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30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30</c:v>
                </c:pt>
                <c:pt idx="170">
                  <c:v>30</c:v>
                </c:pt>
                <c:pt idx="171">
                  <c:v>30</c:v>
                </c:pt>
                <c:pt idx="172">
                  <c:v>30</c:v>
                </c:pt>
                <c:pt idx="173">
                  <c:v>30</c:v>
                </c:pt>
                <c:pt idx="174">
                  <c:v>30</c:v>
                </c:pt>
                <c:pt idx="175">
                  <c:v>30</c:v>
                </c:pt>
                <c:pt idx="176">
                  <c:v>30</c:v>
                </c:pt>
                <c:pt idx="177">
                  <c:v>30</c:v>
                </c:pt>
                <c:pt idx="178">
                  <c:v>30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30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30</c:v>
                </c:pt>
                <c:pt idx="187">
                  <c:v>30</c:v>
                </c:pt>
                <c:pt idx="188">
                  <c:v>30</c:v>
                </c:pt>
                <c:pt idx="189">
                  <c:v>30</c:v>
                </c:pt>
                <c:pt idx="190">
                  <c:v>30</c:v>
                </c:pt>
                <c:pt idx="191">
                  <c:v>30</c:v>
                </c:pt>
                <c:pt idx="192">
                  <c:v>30</c:v>
                </c:pt>
                <c:pt idx="193">
                  <c:v>30</c:v>
                </c:pt>
                <c:pt idx="194">
                  <c:v>30</c:v>
                </c:pt>
                <c:pt idx="195">
                  <c:v>30</c:v>
                </c:pt>
                <c:pt idx="196">
                  <c:v>30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30</c:v>
                </c:pt>
                <c:pt idx="235">
                  <c:v>30</c:v>
                </c:pt>
                <c:pt idx="236">
                  <c:v>30</c:v>
                </c:pt>
                <c:pt idx="237">
                  <c:v>30</c:v>
                </c:pt>
                <c:pt idx="238">
                  <c:v>30</c:v>
                </c:pt>
                <c:pt idx="239">
                  <c:v>30</c:v>
                </c:pt>
                <c:pt idx="240">
                  <c:v>30</c:v>
                </c:pt>
                <c:pt idx="241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  <c:pt idx="245">
                  <c:v>30</c:v>
                </c:pt>
                <c:pt idx="246">
                  <c:v>30</c:v>
                </c:pt>
                <c:pt idx="247">
                  <c:v>30</c:v>
                </c:pt>
                <c:pt idx="248">
                  <c:v>30</c:v>
                </c:pt>
                <c:pt idx="249">
                  <c:v>30</c:v>
                </c:pt>
                <c:pt idx="250">
                  <c:v>30</c:v>
                </c:pt>
                <c:pt idx="251">
                  <c:v>30</c:v>
                </c:pt>
                <c:pt idx="252">
                  <c:v>30</c:v>
                </c:pt>
                <c:pt idx="253">
                  <c:v>30</c:v>
                </c:pt>
                <c:pt idx="254">
                  <c:v>30</c:v>
                </c:pt>
                <c:pt idx="255">
                  <c:v>30</c:v>
                </c:pt>
                <c:pt idx="256">
                  <c:v>30</c:v>
                </c:pt>
                <c:pt idx="257">
                  <c:v>30</c:v>
                </c:pt>
                <c:pt idx="258">
                  <c:v>30</c:v>
                </c:pt>
                <c:pt idx="259">
                  <c:v>30</c:v>
                </c:pt>
                <c:pt idx="260">
                  <c:v>30</c:v>
                </c:pt>
                <c:pt idx="261">
                  <c:v>30</c:v>
                </c:pt>
                <c:pt idx="262">
                  <c:v>30</c:v>
                </c:pt>
                <c:pt idx="263">
                  <c:v>30</c:v>
                </c:pt>
                <c:pt idx="264">
                  <c:v>30</c:v>
                </c:pt>
                <c:pt idx="265">
                  <c:v>30</c:v>
                </c:pt>
                <c:pt idx="266">
                  <c:v>30</c:v>
                </c:pt>
                <c:pt idx="267">
                  <c:v>30</c:v>
                </c:pt>
                <c:pt idx="268">
                  <c:v>30</c:v>
                </c:pt>
                <c:pt idx="269">
                  <c:v>30</c:v>
                </c:pt>
                <c:pt idx="270">
                  <c:v>30</c:v>
                </c:pt>
                <c:pt idx="271">
                  <c:v>30</c:v>
                </c:pt>
                <c:pt idx="272">
                  <c:v>30</c:v>
                </c:pt>
                <c:pt idx="273">
                  <c:v>30</c:v>
                </c:pt>
                <c:pt idx="274">
                  <c:v>30</c:v>
                </c:pt>
                <c:pt idx="275">
                  <c:v>30</c:v>
                </c:pt>
                <c:pt idx="276">
                  <c:v>30</c:v>
                </c:pt>
                <c:pt idx="277">
                  <c:v>30</c:v>
                </c:pt>
                <c:pt idx="278">
                  <c:v>30</c:v>
                </c:pt>
                <c:pt idx="279">
                  <c:v>30</c:v>
                </c:pt>
                <c:pt idx="280">
                  <c:v>30</c:v>
                </c:pt>
                <c:pt idx="281">
                  <c:v>30</c:v>
                </c:pt>
                <c:pt idx="282">
                  <c:v>30</c:v>
                </c:pt>
                <c:pt idx="283">
                  <c:v>30</c:v>
                </c:pt>
                <c:pt idx="284">
                  <c:v>30</c:v>
                </c:pt>
                <c:pt idx="285">
                  <c:v>30</c:v>
                </c:pt>
                <c:pt idx="286">
                  <c:v>30</c:v>
                </c:pt>
                <c:pt idx="287">
                  <c:v>30</c:v>
                </c:pt>
                <c:pt idx="288">
                  <c:v>30</c:v>
                </c:pt>
                <c:pt idx="289">
                  <c:v>30</c:v>
                </c:pt>
                <c:pt idx="290">
                  <c:v>30</c:v>
                </c:pt>
                <c:pt idx="291">
                  <c:v>30</c:v>
                </c:pt>
                <c:pt idx="292">
                  <c:v>30</c:v>
                </c:pt>
                <c:pt idx="293">
                  <c:v>30</c:v>
                </c:pt>
                <c:pt idx="294">
                  <c:v>30</c:v>
                </c:pt>
                <c:pt idx="295">
                  <c:v>30</c:v>
                </c:pt>
                <c:pt idx="296">
                  <c:v>30</c:v>
                </c:pt>
                <c:pt idx="297">
                  <c:v>30</c:v>
                </c:pt>
                <c:pt idx="298">
                  <c:v>30</c:v>
                </c:pt>
                <c:pt idx="299">
                  <c:v>30</c:v>
                </c:pt>
                <c:pt idx="300">
                  <c:v>30</c:v>
                </c:pt>
                <c:pt idx="301">
                  <c:v>30</c:v>
                </c:pt>
                <c:pt idx="302">
                  <c:v>30</c:v>
                </c:pt>
                <c:pt idx="303">
                  <c:v>30</c:v>
                </c:pt>
                <c:pt idx="304">
                  <c:v>30</c:v>
                </c:pt>
                <c:pt idx="305">
                  <c:v>30</c:v>
                </c:pt>
                <c:pt idx="306">
                  <c:v>30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30</c:v>
                </c:pt>
                <c:pt idx="313">
                  <c:v>30</c:v>
                </c:pt>
                <c:pt idx="314">
                  <c:v>30</c:v>
                </c:pt>
                <c:pt idx="315">
                  <c:v>30</c:v>
                </c:pt>
                <c:pt idx="316">
                  <c:v>30</c:v>
                </c:pt>
                <c:pt idx="317">
                  <c:v>30</c:v>
                </c:pt>
                <c:pt idx="318">
                  <c:v>30</c:v>
                </c:pt>
                <c:pt idx="319">
                  <c:v>30</c:v>
                </c:pt>
                <c:pt idx="320">
                  <c:v>30</c:v>
                </c:pt>
                <c:pt idx="321">
                  <c:v>30</c:v>
                </c:pt>
                <c:pt idx="322">
                  <c:v>30</c:v>
                </c:pt>
                <c:pt idx="323">
                  <c:v>30</c:v>
                </c:pt>
                <c:pt idx="324">
                  <c:v>30</c:v>
                </c:pt>
                <c:pt idx="325">
                  <c:v>30</c:v>
                </c:pt>
                <c:pt idx="326">
                  <c:v>30</c:v>
                </c:pt>
                <c:pt idx="327">
                  <c:v>30</c:v>
                </c:pt>
                <c:pt idx="328">
                  <c:v>30</c:v>
                </c:pt>
                <c:pt idx="329">
                  <c:v>30</c:v>
                </c:pt>
                <c:pt idx="330">
                  <c:v>30</c:v>
                </c:pt>
                <c:pt idx="331">
                  <c:v>30</c:v>
                </c:pt>
                <c:pt idx="332">
                  <c:v>30</c:v>
                </c:pt>
                <c:pt idx="333">
                  <c:v>30</c:v>
                </c:pt>
                <c:pt idx="334">
                  <c:v>30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30</c:v>
                </c:pt>
                <c:pt idx="341">
                  <c:v>30</c:v>
                </c:pt>
                <c:pt idx="342">
                  <c:v>30</c:v>
                </c:pt>
                <c:pt idx="343">
                  <c:v>30</c:v>
                </c:pt>
                <c:pt idx="344">
                  <c:v>30</c:v>
                </c:pt>
                <c:pt idx="345">
                  <c:v>30</c:v>
                </c:pt>
                <c:pt idx="346">
                  <c:v>30</c:v>
                </c:pt>
                <c:pt idx="347">
                  <c:v>30</c:v>
                </c:pt>
                <c:pt idx="348">
                  <c:v>30</c:v>
                </c:pt>
                <c:pt idx="349">
                  <c:v>30</c:v>
                </c:pt>
                <c:pt idx="350">
                  <c:v>30</c:v>
                </c:pt>
                <c:pt idx="351">
                  <c:v>30</c:v>
                </c:pt>
                <c:pt idx="352">
                  <c:v>30</c:v>
                </c:pt>
                <c:pt idx="353">
                  <c:v>30</c:v>
                </c:pt>
                <c:pt idx="354">
                  <c:v>30</c:v>
                </c:pt>
                <c:pt idx="355">
                  <c:v>30</c:v>
                </c:pt>
                <c:pt idx="356">
                  <c:v>30</c:v>
                </c:pt>
                <c:pt idx="357">
                  <c:v>30</c:v>
                </c:pt>
                <c:pt idx="358">
                  <c:v>30</c:v>
                </c:pt>
                <c:pt idx="359">
                  <c:v>30</c:v>
                </c:pt>
                <c:pt idx="360">
                  <c:v>30</c:v>
                </c:pt>
                <c:pt idx="361">
                  <c:v>30</c:v>
                </c:pt>
                <c:pt idx="362">
                  <c:v>30</c:v>
                </c:pt>
                <c:pt idx="363">
                  <c:v>30</c:v>
                </c:pt>
                <c:pt idx="364">
                  <c:v>30</c:v>
                </c:pt>
                <c:pt idx="365">
                  <c:v>30</c:v>
                </c:pt>
                <c:pt idx="366">
                  <c:v>30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30</c:v>
                </c:pt>
                <c:pt idx="371">
                  <c:v>30</c:v>
                </c:pt>
                <c:pt idx="372">
                  <c:v>30</c:v>
                </c:pt>
                <c:pt idx="373">
                  <c:v>30</c:v>
                </c:pt>
                <c:pt idx="374">
                  <c:v>30</c:v>
                </c:pt>
                <c:pt idx="375">
                  <c:v>30</c:v>
                </c:pt>
                <c:pt idx="376">
                  <c:v>30</c:v>
                </c:pt>
                <c:pt idx="377">
                  <c:v>30</c:v>
                </c:pt>
                <c:pt idx="378">
                  <c:v>30</c:v>
                </c:pt>
                <c:pt idx="379">
                  <c:v>30</c:v>
                </c:pt>
                <c:pt idx="380">
                  <c:v>30</c:v>
                </c:pt>
                <c:pt idx="381">
                  <c:v>30</c:v>
                </c:pt>
                <c:pt idx="382">
                  <c:v>30</c:v>
                </c:pt>
                <c:pt idx="383">
                  <c:v>30</c:v>
                </c:pt>
                <c:pt idx="384">
                  <c:v>30</c:v>
                </c:pt>
                <c:pt idx="385">
                  <c:v>30</c:v>
                </c:pt>
                <c:pt idx="386">
                  <c:v>30</c:v>
                </c:pt>
                <c:pt idx="387">
                  <c:v>30</c:v>
                </c:pt>
                <c:pt idx="388">
                  <c:v>30</c:v>
                </c:pt>
                <c:pt idx="389">
                  <c:v>30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30</c:v>
                </c:pt>
                <c:pt idx="398">
                  <c:v>30</c:v>
                </c:pt>
                <c:pt idx="399">
                  <c:v>30</c:v>
                </c:pt>
                <c:pt idx="400">
                  <c:v>30</c:v>
                </c:pt>
                <c:pt idx="401">
                  <c:v>30</c:v>
                </c:pt>
                <c:pt idx="402">
                  <c:v>30</c:v>
                </c:pt>
                <c:pt idx="403">
                  <c:v>30</c:v>
                </c:pt>
                <c:pt idx="404">
                  <c:v>30</c:v>
                </c:pt>
                <c:pt idx="405">
                  <c:v>30</c:v>
                </c:pt>
                <c:pt idx="406">
                  <c:v>30</c:v>
                </c:pt>
                <c:pt idx="407">
                  <c:v>30</c:v>
                </c:pt>
                <c:pt idx="408">
                  <c:v>30</c:v>
                </c:pt>
                <c:pt idx="409">
                  <c:v>30</c:v>
                </c:pt>
                <c:pt idx="410">
                  <c:v>30</c:v>
                </c:pt>
                <c:pt idx="411">
                  <c:v>30</c:v>
                </c:pt>
                <c:pt idx="412">
                  <c:v>30</c:v>
                </c:pt>
                <c:pt idx="413">
                  <c:v>30</c:v>
                </c:pt>
                <c:pt idx="414">
                  <c:v>30</c:v>
                </c:pt>
                <c:pt idx="415">
                  <c:v>30</c:v>
                </c:pt>
                <c:pt idx="416">
                  <c:v>30</c:v>
                </c:pt>
                <c:pt idx="417">
                  <c:v>30</c:v>
                </c:pt>
                <c:pt idx="418">
                  <c:v>30</c:v>
                </c:pt>
                <c:pt idx="419">
                  <c:v>30</c:v>
                </c:pt>
                <c:pt idx="420">
                  <c:v>30</c:v>
                </c:pt>
                <c:pt idx="421">
                  <c:v>30</c:v>
                </c:pt>
                <c:pt idx="422">
                  <c:v>30</c:v>
                </c:pt>
                <c:pt idx="423">
                  <c:v>30</c:v>
                </c:pt>
                <c:pt idx="424">
                  <c:v>30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30</c:v>
                </c:pt>
                <c:pt idx="429">
                  <c:v>30</c:v>
                </c:pt>
                <c:pt idx="430">
                  <c:v>30</c:v>
                </c:pt>
                <c:pt idx="431">
                  <c:v>30</c:v>
                </c:pt>
                <c:pt idx="432">
                  <c:v>30</c:v>
                </c:pt>
                <c:pt idx="433">
                  <c:v>30</c:v>
                </c:pt>
                <c:pt idx="434">
                  <c:v>30</c:v>
                </c:pt>
                <c:pt idx="435">
                  <c:v>30</c:v>
                </c:pt>
                <c:pt idx="436">
                  <c:v>30</c:v>
                </c:pt>
                <c:pt idx="437">
                  <c:v>30</c:v>
                </c:pt>
                <c:pt idx="438">
                  <c:v>30</c:v>
                </c:pt>
                <c:pt idx="439">
                  <c:v>30</c:v>
                </c:pt>
                <c:pt idx="440">
                  <c:v>30</c:v>
                </c:pt>
                <c:pt idx="441">
                  <c:v>30</c:v>
                </c:pt>
                <c:pt idx="442">
                  <c:v>30</c:v>
                </c:pt>
                <c:pt idx="443">
                  <c:v>30</c:v>
                </c:pt>
                <c:pt idx="444">
                  <c:v>30</c:v>
                </c:pt>
                <c:pt idx="445">
                  <c:v>30</c:v>
                </c:pt>
                <c:pt idx="446">
                  <c:v>30</c:v>
                </c:pt>
                <c:pt idx="447">
                  <c:v>30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>
                  <c:v>30</c:v>
                </c:pt>
                <c:pt idx="459">
                  <c:v>30</c:v>
                </c:pt>
                <c:pt idx="460">
                  <c:v>30</c:v>
                </c:pt>
                <c:pt idx="461">
                  <c:v>30</c:v>
                </c:pt>
                <c:pt idx="462">
                  <c:v>30</c:v>
                </c:pt>
                <c:pt idx="463">
                  <c:v>30</c:v>
                </c:pt>
                <c:pt idx="464">
                  <c:v>30</c:v>
                </c:pt>
                <c:pt idx="465">
                  <c:v>30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</c:v>
                </c:pt>
                <c:pt idx="470">
                  <c:v>30</c:v>
                </c:pt>
                <c:pt idx="471">
                  <c:v>30</c:v>
                </c:pt>
                <c:pt idx="472">
                  <c:v>30</c:v>
                </c:pt>
                <c:pt idx="473">
                  <c:v>30</c:v>
                </c:pt>
                <c:pt idx="474">
                  <c:v>30</c:v>
                </c:pt>
                <c:pt idx="475">
                  <c:v>30</c:v>
                </c:pt>
                <c:pt idx="476">
                  <c:v>30</c:v>
                </c:pt>
                <c:pt idx="477">
                  <c:v>30</c:v>
                </c:pt>
                <c:pt idx="478">
                  <c:v>30</c:v>
                </c:pt>
                <c:pt idx="479">
                  <c:v>30</c:v>
                </c:pt>
                <c:pt idx="480">
                  <c:v>30</c:v>
                </c:pt>
                <c:pt idx="481">
                  <c:v>30</c:v>
                </c:pt>
                <c:pt idx="482">
                  <c:v>30</c:v>
                </c:pt>
                <c:pt idx="483">
                  <c:v>30</c:v>
                </c:pt>
                <c:pt idx="484">
                  <c:v>30</c:v>
                </c:pt>
                <c:pt idx="485">
                  <c:v>30</c:v>
                </c:pt>
                <c:pt idx="486">
                  <c:v>30</c:v>
                </c:pt>
                <c:pt idx="487">
                  <c:v>30</c:v>
                </c:pt>
                <c:pt idx="488">
                  <c:v>30</c:v>
                </c:pt>
                <c:pt idx="489">
                  <c:v>30</c:v>
                </c:pt>
                <c:pt idx="490">
                  <c:v>30</c:v>
                </c:pt>
                <c:pt idx="491">
                  <c:v>30</c:v>
                </c:pt>
                <c:pt idx="492">
                  <c:v>30</c:v>
                </c:pt>
                <c:pt idx="493">
                  <c:v>30</c:v>
                </c:pt>
                <c:pt idx="494">
                  <c:v>30</c:v>
                </c:pt>
                <c:pt idx="495">
                  <c:v>30</c:v>
                </c:pt>
                <c:pt idx="496">
                  <c:v>30</c:v>
                </c:pt>
                <c:pt idx="497">
                  <c:v>30</c:v>
                </c:pt>
                <c:pt idx="498">
                  <c:v>30</c:v>
                </c:pt>
                <c:pt idx="499">
                  <c:v>30</c:v>
                </c:pt>
                <c:pt idx="500">
                  <c:v>30</c:v>
                </c:pt>
                <c:pt idx="501">
                  <c:v>30</c:v>
                </c:pt>
                <c:pt idx="502">
                  <c:v>30</c:v>
                </c:pt>
                <c:pt idx="503">
                  <c:v>30</c:v>
                </c:pt>
                <c:pt idx="504">
                  <c:v>30</c:v>
                </c:pt>
                <c:pt idx="505">
                  <c:v>30</c:v>
                </c:pt>
                <c:pt idx="506">
                  <c:v>30</c:v>
                </c:pt>
                <c:pt idx="507">
                  <c:v>30</c:v>
                </c:pt>
                <c:pt idx="508">
                  <c:v>30</c:v>
                </c:pt>
                <c:pt idx="509">
                  <c:v>30</c:v>
                </c:pt>
                <c:pt idx="510">
                  <c:v>30</c:v>
                </c:pt>
                <c:pt idx="511">
                  <c:v>30</c:v>
                </c:pt>
                <c:pt idx="512">
                  <c:v>30</c:v>
                </c:pt>
                <c:pt idx="513">
                  <c:v>30</c:v>
                </c:pt>
                <c:pt idx="514">
                  <c:v>30</c:v>
                </c:pt>
                <c:pt idx="515">
                  <c:v>30</c:v>
                </c:pt>
                <c:pt idx="516">
                  <c:v>30</c:v>
                </c:pt>
                <c:pt idx="517">
                  <c:v>30</c:v>
                </c:pt>
                <c:pt idx="518">
                  <c:v>30</c:v>
                </c:pt>
                <c:pt idx="519">
                  <c:v>30</c:v>
                </c:pt>
                <c:pt idx="520">
                  <c:v>30</c:v>
                </c:pt>
                <c:pt idx="521">
                  <c:v>30</c:v>
                </c:pt>
                <c:pt idx="522">
                  <c:v>30</c:v>
                </c:pt>
                <c:pt idx="523">
                  <c:v>30</c:v>
                </c:pt>
                <c:pt idx="524">
                  <c:v>30</c:v>
                </c:pt>
                <c:pt idx="525">
                  <c:v>30</c:v>
                </c:pt>
                <c:pt idx="526">
                  <c:v>30</c:v>
                </c:pt>
                <c:pt idx="527">
                  <c:v>30</c:v>
                </c:pt>
                <c:pt idx="528">
                  <c:v>30</c:v>
                </c:pt>
                <c:pt idx="529">
                  <c:v>30</c:v>
                </c:pt>
                <c:pt idx="530">
                  <c:v>30</c:v>
                </c:pt>
                <c:pt idx="531">
                  <c:v>30</c:v>
                </c:pt>
                <c:pt idx="532">
                  <c:v>30</c:v>
                </c:pt>
                <c:pt idx="533">
                  <c:v>30</c:v>
                </c:pt>
                <c:pt idx="534">
                  <c:v>30</c:v>
                </c:pt>
                <c:pt idx="535">
                  <c:v>30</c:v>
                </c:pt>
                <c:pt idx="536">
                  <c:v>30</c:v>
                </c:pt>
                <c:pt idx="537">
                  <c:v>30</c:v>
                </c:pt>
                <c:pt idx="538">
                  <c:v>30</c:v>
                </c:pt>
                <c:pt idx="539">
                  <c:v>30</c:v>
                </c:pt>
                <c:pt idx="540">
                  <c:v>30</c:v>
                </c:pt>
                <c:pt idx="541">
                  <c:v>30</c:v>
                </c:pt>
                <c:pt idx="542">
                  <c:v>30</c:v>
                </c:pt>
                <c:pt idx="543">
                  <c:v>30</c:v>
                </c:pt>
                <c:pt idx="544">
                  <c:v>30</c:v>
                </c:pt>
                <c:pt idx="545">
                  <c:v>30</c:v>
                </c:pt>
                <c:pt idx="546">
                  <c:v>30</c:v>
                </c:pt>
                <c:pt idx="547">
                  <c:v>30</c:v>
                </c:pt>
                <c:pt idx="548">
                  <c:v>30</c:v>
                </c:pt>
                <c:pt idx="549">
                  <c:v>30</c:v>
                </c:pt>
                <c:pt idx="550">
                  <c:v>30</c:v>
                </c:pt>
                <c:pt idx="551">
                  <c:v>30</c:v>
                </c:pt>
                <c:pt idx="552">
                  <c:v>30</c:v>
                </c:pt>
                <c:pt idx="553">
                  <c:v>30</c:v>
                </c:pt>
                <c:pt idx="554">
                  <c:v>30</c:v>
                </c:pt>
                <c:pt idx="555">
                  <c:v>30</c:v>
                </c:pt>
                <c:pt idx="556">
                  <c:v>30</c:v>
                </c:pt>
                <c:pt idx="557">
                  <c:v>30</c:v>
                </c:pt>
                <c:pt idx="558">
                  <c:v>30</c:v>
                </c:pt>
                <c:pt idx="559">
                  <c:v>30</c:v>
                </c:pt>
                <c:pt idx="560">
                  <c:v>30</c:v>
                </c:pt>
                <c:pt idx="561">
                  <c:v>30</c:v>
                </c:pt>
                <c:pt idx="562">
                  <c:v>30</c:v>
                </c:pt>
                <c:pt idx="563">
                  <c:v>30</c:v>
                </c:pt>
                <c:pt idx="564">
                  <c:v>30</c:v>
                </c:pt>
                <c:pt idx="565">
                  <c:v>30</c:v>
                </c:pt>
                <c:pt idx="566">
                  <c:v>30</c:v>
                </c:pt>
                <c:pt idx="567">
                  <c:v>30</c:v>
                </c:pt>
                <c:pt idx="568">
                  <c:v>30</c:v>
                </c:pt>
                <c:pt idx="569">
                  <c:v>30</c:v>
                </c:pt>
                <c:pt idx="570">
                  <c:v>30</c:v>
                </c:pt>
                <c:pt idx="571">
                  <c:v>30</c:v>
                </c:pt>
                <c:pt idx="572">
                  <c:v>30</c:v>
                </c:pt>
                <c:pt idx="573">
                  <c:v>30</c:v>
                </c:pt>
                <c:pt idx="574">
                  <c:v>30</c:v>
                </c:pt>
                <c:pt idx="575">
                  <c:v>30</c:v>
                </c:pt>
                <c:pt idx="576">
                  <c:v>30</c:v>
                </c:pt>
                <c:pt idx="577">
                  <c:v>30</c:v>
                </c:pt>
                <c:pt idx="578">
                  <c:v>30</c:v>
                </c:pt>
                <c:pt idx="579">
                  <c:v>30</c:v>
                </c:pt>
                <c:pt idx="580">
                  <c:v>30</c:v>
                </c:pt>
                <c:pt idx="581">
                  <c:v>30</c:v>
                </c:pt>
                <c:pt idx="582">
                  <c:v>30</c:v>
                </c:pt>
                <c:pt idx="583">
                  <c:v>30</c:v>
                </c:pt>
                <c:pt idx="584">
                  <c:v>30</c:v>
                </c:pt>
                <c:pt idx="585">
                  <c:v>30</c:v>
                </c:pt>
                <c:pt idx="586">
                  <c:v>30</c:v>
                </c:pt>
                <c:pt idx="587">
                  <c:v>30</c:v>
                </c:pt>
                <c:pt idx="588">
                  <c:v>30</c:v>
                </c:pt>
                <c:pt idx="589">
                  <c:v>30</c:v>
                </c:pt>
                <c:pt idx="590">
                  <c:v>30</c:v>
                </c:pt>
                <c:pt idx="591">
                  <c:v>30</c:v>
                </c:pt>
                <c:pt idx="592">
                  <c:v>30</c:v>
                </c:pt>
                <c:pt idx="593">
                  <c:v>30</c:v>
                </c:pt>
                <c:pt idx="594">
                  <c:v>30</c:v>
                </c:pt>
                <c:pt idx="595">
                  <c:v>30</c:v>
                </c:pt>
                <c:pt idx="596">
                  <c:v>30</c:v>
                </c:pt>
                <c:pt idx="597">
                  <c:v>30</c:v>
                </c:pt>
                <c:pt idx="598">
                  <c:v>30</c:v>
                </c:pt>
                <c:pt idx="599">
                  <c:v>30</c:v>
                </c:pt>
                <c:pt idx="600">
                  <c:v>30</c:v>
                </c:pt>
                <c:pt idx="601">
                  <c:v>30</c:v>
                </c:pt>
                <c:pt idx="602">
                  <c:v>30</c:v>
                </c:pt>
                <c:pt idx="603">
                  <c:v>30</c:v>
                </c:pt>
                <c:pt idx="604">
                  <c:v>30</c:v>
                </c:pt>
                <c:pt idx="605">
                  <c:v>30</c:v>
                </c:pt>
                <c:pt idx="606">
                  <c:v>30</c:v>
                </c:pt>
                <c:pt idx="607">
                  <c:v>30</c:v>
                </c:pt>
                <c:pt idx="608">
                  <c:v>30</c:v>
                </c:pt>
                <c:pt idx="609">
                  <c:v>30</c:v>
                </c:pt>
                <c:pt idx="610">
                  <c:v>30</c:v>
                </c:pt>
                <c:pt idx="611">
                  <c:v>30</c:v>
                </c:pt>
                <c:pt idx="612">
                  <c:v>30</c:v>
                </c:pt>
                <c:pt idx="613">
                  <c:v>30</c:v>
                </c:pt>
                <c:pt idx="614">
                  <c:v>30</c:v>
                </c:pt>
                <c:pt idx="615">
                  <c:v>30</c:v>
                </c:pt>
                <c:pt idx="616">
                  <c:v>30</c:v>
                </c:pt>
                <c:pt idx="617">
                  <c:v>30</c:v>
                </c:pt>
                <c:pt idx="618">
                  <c:v>30</c:v>
                </c:pt>
                <c:pt idx="619">
                  <c:v>30</c:v>
                </c:pt>
                <c:pt idx="620">
                  <c:v>30</c:v>
                </c:pt>
                <c:pt idx="621">
                  <c:v>30</c:v>
                </c:pt>
                <c:pt idx="622">
                  <c:v>30</c:v>
                </c:pt>
                <c:pt idx="623">
                  <c:v>30</c:v>
                </c:pt>
                <c:pt idx="624">
                  <c:v>30</c:v>
                </c:pt>
                <c:pt idx="625">
                  <c:v>30</c:v>
                </c:pt>
                <c:pt idx="626">
                  <c:v>30</c:v>
                </c:pt>
                <c:pt idx="627">
                  <c:v>30</c:v>
                </c:pt>
                <c:pt idx="628">
                  <c:v>30</c:v>
                </c:pt>
                <c:pt idx="629">
                  <c:v>30</c:v>
                </c:pt>
                <c:pt idx="630">
                  <c:v>30</c:v>
                </c:pt>
                <c:pt idx="631">
                  <c:v>30</c:v>
                </c:pt>
                <c:pt idx="632">
                  <c:v>30</c:v>
                </c:pt>
                <c:pt idx="633">
                  <c:v>30</c:v>
                </c:pt>
                <c:pt idx="634">
                  <c:v>30</c:v>
                </c:pt>
                <c:pt idx="635">
                  <c:v>30</c:v>
                </c:pt>
                <c:pt idx="636">
                  <c:v>30</c:v>
                </c:pt>
                <c:pt idx="637">
                  <c:v>30</c:v>
                </c:pt>
                <c:pt idx="638">
                  <c:v>30</c:v>
                </c:pt>
                <c:pt idx="639">
                  <c:v>30</c:v>
                </c:pt>
                <c:pt idx="640">
                  <c:v>30</c:v>
                </c:pt>
                <c:pt idx="641">
                  <c:v>30</c:v>
                </c:pt>
                <c:pt idx="642">
                  <c:v>30</c:v>
                </c:pt>
                <c:pt idx="643">
                  <c:v>30</c:v>
                </c:pt>
                <c:pt idx="644">
                  <c:v>30</c:v>
                </c:pt>
                <c:pt idx="645">
                  <c:v>30</c:v>
                </c:pt>
                <c:pt idx="646">
                  <c:v>30</c:v>
                </c:pt>
                <c:pt idx="647">
                  <c:v>30</c:v>
                </c:pt>
                <c:pt idx="648">
                  <c:v>30</c:v>
                </c:pt>
                <c:pt idx="649">
                  <c:v>30</c:v>
                </c:pt>
                <c:pt idx="650">
                  <c:v>30</c:v>
                </c:pt>
                <c:pt idx="651">
                  <c:v>30</c:v>
                </c:pt>
                <c:pt idx="652">
                  <c:v>30</c:v>
                </c:pt>
                <c:pt idx="653">
                  <c:v>30</c:v>
                </c:pt>
                <c:pt idx="654">
                  <c:v>30</c:v>
                </c:pt>
                <c:pt idx="655">
                  <c:v>30</c:v>
                </c:pt>
                <c:pt idx="656">
                  <c:v>30</c:v>
                </c:pt>
                <c:pt idx="657">
                  <c:v>30</c:v>
                </c:pt>
                <c:pt idx="658">
                  <c:v>30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26439392"/>
        <c:axId val="-1326444288"/>
      </c:scatterChart>
      <c:valAx>
        <c:axId val="-1326439392"/>
        <c:scaling>
          <c:orientation val="minMax"/>
          <c:max val="360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zh-CN" b="0"/>
                  <a:t>里程</a:t>
                </a:r>
                <a:r>
                  <a:rPr lang="en-US" b="0"/>
                  <a:t>[km]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92434917244177295"/>
              <c:y val="0.9015302332491457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1326444288"/>
        <c:crosses val="autoZero"/>
        <c:crossBetween val="midCat"/>
        <c:majorUnit val="1000"/>
        <c:dispUnits>
          <c:builtInUnit val="thousands"/>
        </c:dispUnits>
      </c:valAx>
      <c:valAx>
        <c:axId val="-1326444288"/>
        <c:scaling>
          <c:orientation val="minMax"/>
          <c:max val="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zh-CN" b="0"/>
                  <a:t>交流电流密度</a:t>
                </a:r>
                <a:r>
                  <a:rPr lang="en-US" b="0"/>
                  <a:t>[A/m2]</a:t>
                </a:r>
                <a:endParaRPr lang="zh-CN" b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1326439392"/>
        <c:crosses val="autoZero"/>
        <c:crossBetween val="midCat"/>
        <c:majorUnit val="5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974804942210905E-2"/>
          <c:y val="0.12018908683083079"/>
          <c:w val="0.81202706451394624"/>
          <c:h val="0.781793329920622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缓解方案三!$R$1</c:f>
              <c:strCache>
                <c:ptCount val="1"/>
                <c:pt idx="0">
                  <c:v>交流感应电压V [V]</c:v>
                </c:pt>
              </c:strCache>
            </c:strRef>
          </c:tx>
          <c:marker>
            <c:symbol val="none"/>
          </c:marker>
          <c:xVal>
            <c:numRef>
              <c:f>缓解方案三!$F$2:$F$660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缓解方案三!$R$2:$R$660</c:f>
              <c:numCache>
                <c:formatCode>0.00E+00</c:formatCode>
                <c:ptCount val="659"/>
                <c:pt idx="0">
                  <c:v>1.8046949999999999</c:v>
                </c:pt>
                <c:pt idx="1">
                  <c:v>1.804694</c:v>
                </c:pt>
                <c:pt idx="2">
                  <c:v>1.804673</c:v>
                </c:pt>
                <c:pt idx="3">
                  <c:v>1.8046260000000001</c:v>
                </c:pt>
                <c:pt idx="4">
                  <c:v>1.8045519999999999</c:v>
                </c:pt>
                <c:pt idx="5">
                  <c:v>1.8043709999999999</c:v>
                </c:pt>
                <c:pt idx="6">
                  <c:v>1.804243</c:v>
                </c:pt>
                <c:pt idx="7">
                  <c:v>1.8040940000000001</c:v>
                </c:pt>
                <c:pt idx="8">
                  <c:v>1.803925</c:v>
                </c:pt>
                <c:pt idx="9">
                  <c:v>1.8037339999999999</c:v>
                </c:pt>
                <c:pt idx="10">
                  <c:v>1.8035209999999999</c:v>
                </c:pt>
                <c:pt idx="11">
                  <c:v>1.803288</c:v>
                </c:pt>
                <c:pt idx="12">
                  <c:v>1.8030330000000001</c:v>
                </c:pt>
                <c:pt idx="13">
                  <c:v>1.8027569999999999</c:v>
                </c:pt>
                <c:pt idx="14">
                  <c:v>1.80246</c:v>
                </c:pt>
                <c:pt idx="15">
                  <c:v>1.8021430000000001</c:v>
                </c:pt>
                <c:pt idx="16">
                  <c:v>1.8019750000000001</c:v>
                </c:pt>
                <c:pt idx="17">
                  <c:v>1.8028150000000001</c:v>
                </c:pt>
                <c:pt idx="18">
                  <c:v>1.8028150000000001</c:v>
                </c:pt>
                <c:pt idx="19">
                  <c:v>1.8077540000000001</c:v>
                </c:pt>
                <c:pt idx="20">
                  <c:v>1.8129900000000001</c:v>
                </c:pt>
                <c:pt idx="21">
                  <c:v>1.8185199999999999</c:v>
                </c:pt>
                <c:pt idx="22">
                  <c:v>1.8243419999999999</c:v>
                </c:pt>
                <c:pt idx="23">
                  <c:v>1.8304510000000001</c:v>
                </c:pt>
                <c:pt idx="24">
                  <c:v>1.836846</c:v>
                </c:pt>
                <c:pt idx="25">
                  <c:v>1.8435220000000001</c:v>
                </c:pt>
                <c:pt idx="26">
                  <c:v>1.850454</c:v>
                </c:pt>
                <c:pt idx="27">
                  <c:v>1.8576600000000001</c:v>
                </c:pt>
                <c:pt idx="28">
                  <c:v>1.866463</c:v>
                </c:pt>
                <c:pt idx="29">
                  <c:v>1.875632</c:v>
                </c:pt>
                <c:pt idx="30">
                  <c:v>1.885162</c:v>
                </c:pt>
                <c:pt idx="31">
                  <c:v>1.8927130000000001</c:v>
                </c:pt>
                <c:pt idx="32">
                  <c:v>1.900469</c:v>
                </c:pt>
                <c:pt idx="33">
                  <c:v>1.9125730000000001</c:v>
                </c:pt>
                <c:pt idx="34">
                  <c:v>1.916663</c:v>
                </c:pt>
                <c:pt idx="35">
                  <c:v>1.916663</c:v>
                </c:pt>
                <c:pt idx="36">
                  <c:v>1.926072</c:v>
                </c:pt>
                <c:pt idx="37">
                  <c:v>1.93573</c:v>
                </c:pt>
                <c:pt idx="38">
                  <c:v>1.945635</c:v>
                </c:pt>
                <c:pt idx="39">
                  <c:v>1.955784</c:v>
                </c:pt>
                <c:pt idx="40">
                  <c:v>1.9661709999999999</c:v>
                </c:pt>
                <c:pt idx="41">
                  <c:v>1.9767939999999999</c:v>
                </c:pt>
                <c:pt idx="42">
                  <c:v>1.9876469999999999</c:v>
                </c:pt>
                <c:pt idx="43">
                  <c:v>1.9987220000000001</c:v>
                </c:pt>
                <c:pt idx="44">
                  <c:v>2.0093899999999998</c:v>
                </c:pt>
                <c:pt idx="45">
                  <c:v>2.0202460000000002</c:v>
                </c:pt>
                <c:pt idx="46">
                  <c:v>2.0312890000000001</c:v>
                </c:pt>
                <c:pt idx="47">
                  <c:v>2.0425179999999998</c:v>
                </c:pt>
                <c:pt idx="48">
                  <c:v>2.0539290000000001</c:v>
                </c:pt>
                <c:pt idx="49">
                  <c:v>2.0655169999999998</c:v>
                </c:pt>
                <c:pt idx="50">
                  <c:v>2.07728</c:v>
                </c:pt>
                <c:pt idx="51">
                  <c:v>2.089213</c:v>
                </c:pt>
                <c:pt idx="52">
                  <c:v>2.1013130000000002</c:v>
                </c:pt>
                <c:pt idx="53">
                  <c:v>2.1135760000000001</c:v>
                </c:pt>
                <c:pt idx="54">
                  <c:v>2.1259990000000002</c:v>
                </c:pt>
                <c:pt idx="55">
                  <c:v>2.1385770000000002</c:v>
                </c:pt>
                <c:pt idx="56">
                  <c:v>2.1513070000000001</c:v>
                </c:pt>
                <c:pt idx="57">
                  <c:v>2.164177</c:v>
                </c:pt>
                <c:pt idx="58">
                  <c:v>2.1765750000000001</c:v>
                </c:pt>
                <c:pt idx="59">
                  <c:v>2.1890849999999999</c:v>
                </c:pt>
                <c:pt idx="60">
                  <c:v>2.2017030000000002</c:v>
                </c:pt>
                <c:pt idx="61">
                  <c:v>2.2144249999999999</c:v>
                </c:pt>
                <c:pt idx="62">
                  <c:v>2.227236</c:v>
                </c:pt>
                <c:pt idx="63">
                  <c:v>2.2400959999999999</c:v>
                </c:pt>
                <c:pt idx="64">
                  <c:v>2.2563870000000001</c:v>
                </c:pt>
                <c:pt idx="65">
                  <c:v>2.2563870000000001</c:v>
                </c:pt>
                <c:pt idx="66">
                  <c:v>2.2698209999999999</c:v>
                </c:pt>
                <c:pt idx="67">
                  <c:v>2.28315</c:v>
                </c:pt>
                <c:pt idx="68">
                  <c:v>2.2957339999999999</c:v>
                </c:pt>
                <c:pt idx="69">
                  <c:v>2.308157</c:v>
                </c:pt>
                <c:pt idx="70">
                  <c:v>2.3205260000000001</c:v>
                </c:pt>
                <c:pt idx="71">
                  <c:v>2.3328700000000002</c:v>
                </c:pt>
                <c:pt idx="72">
                  <c:v>2.3452000000000002</c:v>
                </c:pt>
                <c:pt idx="73">
                  <c:v>2.3575379999999999</c:v>
                </c:pt>
                <c:pt idx="74">
                  <c:v>2.36991</c:v>
                </c:pt>
                <c:pt idx="75">
                  <c:v>2.3823560000000001</c:v>
                </c:pt>
                <c:pt idx="76">
                  <c:v>2.3949240000000001</c:v>
                </c:pt>
                <c:pt idx="77">
                  <c:v>2.4077700000000002</c:v>
                </c:pt>
                <c:pt idx="78">
                  <c:v>2.421513</c:v>
                </c:pt>
                <c:pt idx="79">
                  <c:v>2.4382039999999998</c:v>
                </c:pt>
                <c:pt idx="80">
                  <c:v>2.4576570000000002</c:v>
                </c:pt>
                <c:pt idx="81">
                  <c:v>2.479409</c:v>
                </c:pt>
                <c:pt idx="82">
                  <c:v>2.4989119999999998</c:v>
                </c:pt>
                <c:pt idx="83">
                  <c:v>2.5091239999999999</c:v>
                </c:pt>
                <c:pt idx="84">
                  <c:v>2.5038450000000001</c:v>
                </c:pt>
                <c:pt idx="85">
                  <c:v>2.4848439999999998</c:v>
                </c:pt>
                <c:pt idx="86">
                  <c:v>2.487879</c:v>
                </c:pt>
                <c:pt idx="87">
                  <c:v>2.5056090000000002</c:v>
                </c:pt>
                <c:pt idx="88">
                  <c:v>2.5280309999999999</c:v>
                </c:pt>
                <c:pt idx="89">
                  <c:v>2.5471529999999998</c:v>
                </c:pt>
                <c:pt idx="90">
                  <c:v>2.5211139999999999</c:v>
                </c:pt>
                <c:pt idx="91">
                  <c:v>2.361793</c:v>
                </c:pt>
                <c:pt idx="92">
                  <c:v>2.073706</c:v>
                </c:pt>
                <c:pt idx="93">
                  <c:v>1.829261</c:v>
                </c:pt>
                <c:pt idx="94">
                  <c:v>1.716318</c:v>
                </c:pt>
                <c:pt idx="95">
                  <c:v>1.6868510000000001</c:v>
                </c:pt>
                <c:pt idx="96">
                  <c:v>1.6300920000000001</c:v>
                </c:pt>
                <c:pt idx="97">
                  <c:v>1.576857</c:v>
                </c:pt>
                <c:pt idx="98">
                  <c:v>1.5382169999999999</c:v>
                </c:pt>
                <c:pt idx="99">
                  <c:v>1.5133220000000001</c:v>
                </c:pt>
                <c:pt idx="100">
                  <c:v>1.4993939999999999</c:v>
                </c:pt>
                <c:pt idx="101">
                  <c:v>1.4993939999999999</c:v>
                </c:pt>
                <c:pt idx="102">
                  <c:v>1.4941009999999999</c:v>
                </c:pt>
                <c:pt idx="103">
                  <c:v>1.4949239999999999</c:v>
                </c:pt>
                <c:pt idx="104">
                  <c:v>1.5000389999999999</c:v>
                </c:pt>
                <c:pt idx="105">
                  <c:v>1.5082120000000001</c:v>
                </c:pt>
                <c:pt idx="106">
                  <c:v>1.5200830000000001</c:v>
                </c:pt>
                <c:pt idx="107">
                  <c:v>1.5322960000000001</c:v>
                </c:pt>
                <c:pt idx="108">
                  <c:v>1.535903</c:v>
                </c:pt>
                <c:pt idx="109">
                  <c:v>1.525984</c:v>
                </c:pt>
                <c:pt idx="110">
                  <c:v>1.518335</c:v>
                </c:pt>
                <c:pt idx="111">
                  <c:v>1.5281149999999999</c:v>
                </c:pt>
                <c:pt idx="112">
                  <c:v>1.5517590000000001</c:v>
                </c:pt>
                <c:pt idx="113">
                  <c:v>1.5552049999999999</c:v>
                </c:pt>
                <c:pt idx="114">
                  <c:v>1.4322410000000001</c:v>
                </c:pt>
                <c:pt idx="115">
                  <c:v>1.114177</c:v>
                </c:pt>
                <c:pt idx="116">
                  <c:v>0.85861140000000002</c:v>
                </c:pt>
                <c:pt idx="117">
                  <c:v>0.67173070000000001</c:v>
                </c:pt>
                <c:pt idx="118">
                  <c:v>0.56952809999999998</c:v>
                </c:pt>
                <c:pt idx="119">
                  <c:v>0.5318524</c:v>
                </c:pt>
                <c:pt idx="120">
                  <c:v>0.52398330000000004</c:v>
                </c:pt>
                <c:pt idx="121">
                  <c:v>0.53011980000000003</c:v>
                </c:pt>
                <c:pt idx="122">
                  <c:v>0.54423929999999998</c:v>
                </c:pt>
                <c:pt idx="123">
                  <c:v>0.56312589999999996</c:v>
                </c:pt>
                <c:pt idx="124">
                  <c:v>0.58482840000000003</c:v>
                </c:pt>
                <c:pt idx="125">
                  <c:v>0.60814299999999999</c:v>
                </c:pt>
                <c:pt idx="126">
                  <c:v>0.6324109</c:v>
                </c:pt>
                <c:pt idx="127">
                  <c:v>0.66044849999999999</c:v>
                </c:pt>
                <c:pt idx="128">
                  <c:v>0.68857880000000005</c:v>
                </c:pt>
                <c:pt idx="129">
                  <c:v>0.7164026</c:v>
                </c:pt>
                <c:pt idx="130">
                  <c:v>0.74375190000000002</c:v>
                </c:pt>
                <c:pt idx="131">
                  <c:v>0.77053400000000005</c:v>
                </c:pt>
                <c:pt idx="132">
                  <c:v>0.79498849999999999</c:v>
                </c:pt>
                <c:pt idx="133">
                  <c:v>0.81901219999999997</c:v>
                </c:pt>
                <c:pt idx="134">
                  <c:v>0.84271269999999998</c:v>
                </c:pt>
                <c:pt idx="135">
                  <c:v>0.84271269999999998</c:v>
                </c:pt>
                <c:pt idx="136">
                  <c:v>0.8647049</c:v>
                </c:pt>
                <c:pt idx="137">
                  <c:v>0.88651650000000004</c:v>
                </c:pt>
                <c:pt idx="138">
                  <c:v>0.908188</c:v>
                </c:pt>
                <c:pt idx="139">
                  <c:v>0.92975980000000003</c:v>
                </c:pt>
                <c:pt idx="140">
                  <c:v>0.95126750000000004</c:v>
                </c:pt>
                <c:pt idx="141">
                  <c:v>0.97274240000000001</c:v>
                </c:pt>
                <c:pt idx="142">
                  <c:v>0.9942107</c:v>
                </c:pt>
                <c:pt idx="143">
                  <c:v>1.0156940000000001</c:v>
                </c:pt>
                <c:pt idx="144">
                  <c:v>1.0447310000000001</c:v>
                </c:pt>
                <c:pt idx="145">
                  <c:v>1.074592</c:v>
                </c:pt>
                <c:pt idx="146">
                  <c:v>1.1052299999999999</c:v>
                </c:pt>
                <c:pt idx="147">
                  <c:v>1.1365989999999999</c:v>
                </c:pt>
                <c:pt idx="148">
                  <c:v>1.1686559999999999</c:v>
                </c:pt>
                <c:pt idx="149">
                  <c:v>1.20136</c:v>
                </c:pt>
                <c:pt idx="150">
                  <c:v>1.2346699999999999</c:v>
                </c:pt>
                <c:pt idx="151">
                  <c:v>1.2685470000000001</c:v>
                </c:pt>
                <c:pt idx="152">
                  <c:v>1.3029569999999999</c:v>
                </c:pt>
                <c:pt idx="153">
                  <c:v>1.3378639999999999</c:v>
                </c:pt>
                <c:pt idx="154">
                  <c:v>1.373238</c:v>
                </c:pt>
                <c:pt idx="155">
                  <c:v>1.4090469999999999</c:v>
                </c:pt>
                <c:pt idx="156">
                  <c:v>1.445265</c:v>
                </c:pt>
                <c:pt idx="157">
                  <c:v>1.4818640000000001</c:v>
                </c:pt>
                <c:pt idx="158">
                  <c:v>1.518821</c:v>
                </c:pt>
                <c:pt idx="159">
                  <c:v>1.5561119999999999</c:v>
                </c:pt>
                <c:pt idx="160">
                  <c:v>1.5937159999999999</c:v>
                </c:pt>
                <c:pt idx="161">
                  <c:v>1.6316120000000001</c:v>
                </c:pt>
                <c:pt idx="162">
                  <c:v>1.669781</c:v>
                </c:pt>
                <c:pt idx="163">
                  <c:v>1.708202</c:v>
                </c:pt>
                <c:pt idx="164">
                  <c:v>1.746858</c:v>
                </c:pt>
                <c:pt idx="165">
                  <c:v>1.78573</c:v>
                </c:pt>
                <c:pt idx="166">
                  <c:v>1.8247990000000001</c:v>
                </c:pt>
                <c:pt idx="167">
                  <c:v>1.864047</c:v>
                </c:pt>
                <c:pt idx="168">
                  <c:v>1.864047</c:v>
                </c:pt>
                <c:pt idx="169">
                  <c:v>1.9084829999999999</c:v>
                </c:pt>
                <c:pt idx="170">
                  <c:v>1.953095</c:v>
                </c:pt>
                <c:pt idx="171">
                  <c:v>1.997854</c:v>
                </c:pt>
                <c:pt idx="172">
                  <c:v>2.0427279999999999</c:v>
                </c:pt>
                <c:pt idx="173">
                  <c:v>2.0876809999999999</c:v>
                </c:pt>
                <c:pt idx="174">
                  <c:v>2.1326700000000001</c:v>
                </c:pt>
                <c:pt idx="175">
                  <c:v>2.17761</c:v>
                </c:pt>
                <c:pt idx="176">
                  <c:v>2.21801</c:v>
                </c:pt>
                <c:pt idx="177">
                  <c:v>2.2583190000000002</c:v>
                </c:pt>
                <c:pt idx="178">
                  <c:v>2.2985579999999999</c:v>
                </c:pt>
                <c:pt idx="179">
                  <c:v>2.338705</c:v>
                </c:pt>
                <c:pt idx="180">
                  <c:v>2.378692</c:v>
                </c:pt>
                <c:pt idx="181">
                  <c:v>2.4183020000000002</c:v>
                </c:pt>
                <c:pt idx="182">
                  <c:v>2.459511</c:v>
                </c:pt>
                <c:pt idx="183">
                  <c:v>2.5002770000000001</c:v>
                </c:pt>
                <c:pt idx="184">
                  <c:v>2.5407139999999999</c:v>
                </c:pt>
                <c:pt idx="185">
                  <c:v>2.58073</c:v>
                </c:pt>
                <c:pt idx="186">
                  <c:v>2.6201699999999999</c:v>
                </c:pt>
                <c:pt idx="187">
                  <c:v>2.6588419999999999</c:v>
                </c:pt>
                <c:pt idx="188">
                  <c:v>2.6944919999999999</c:v>
                </c:pt>
                <c:pt idx="189">
                  <c:v>2.7289840000000001</c:v>
                </c:pt>
                <c:pt idx="190">
                  <c:v>2.7620070000000001</c:v>
                </c:pt>
                <c:pt idx="191">
                  <c:v>2.7931689999999998</c:v>
                </c:pt>
                <c:pt idx="192">
                  <c:v>2.8219799999999999</c:v>
                </c:pt>
                <c:pt idx="193">
                  <c:v>2.8478330000000001</c:v>
                </c:pt>
                <c:pt idx="194">
                  <c:v>2.8478330000000001</c:v>
                </c:pt>
                <c:pt idx="195">
                  <c:v>2.8778619999999999</c:v>
                </c:pt>
                <c:pt idx="196">
                  <c:v>2.896795</c:v>
                </c:pt>
                <c:pt idx="197">
                  <c:v>2.9019430000000002</c:v>
                </c:pt>
                <c:pt idx="198">
                  <c:v>2.8938990000000002</c:v>
                </c:pt>
                <c:pt idx="199">
                  <c:v>2.9195000000000002</c:v>
                </c:pt>
                <c:pt idx="200">
                  <c:v>2.9698159999999998</c:v>
                </c:pt>
                <c:pt idx="201">
                  <c:v>3.0608110000000002</c:v>
                </c:pt>
                <c:pt idx="202">
                  <c:v>3.1380979999999998</c:v>
                </c:pt>
                <c:pt idx="203">
                  <c:v>3.1732239999999998</c:v>
                </c:pt>
                <c:pt idx="204">
                  <c:v>3.1779799999999998</c:v>
                </c:pt>
                <c:pt idx="205">
                  <c:v>3.1848480000000001</c:v>
                </c:pt>
                <c:pt idx="206">
                  <c:v>3.1997680000000002</c:v>
                </c:pt>
                <c:pt idx="207">
                  <c:v>3.2215129999999998</c:v>
                </c:pt>
                <c:pt idx="208">
                  <c:v>3.2132649999999998</c:v>
                </c:pt>
                <c:pt idx="209">
                  <c:v>3.0093320000000001</c:v>
                </c:pt>
                <c:pt idx="210">
                  <c:v>2.509007</c:v>
                </c:pt>
                <c:pt idx="211">
                  <c:v>1.967044</c:v>
                </c:pt>
                <c:pt idx="212">
                  <c:v>1.546494</c:v>
                </c:pt>
                <c:pt idx="213">
                  <c:v>1.259897</c:v>
                </c:pt>
                <c:pt idx="214">
                  <c:v>1.0986320000000001</c:v>
                </c:pt>
                <c:pt idx="215">
                  <c:v>0.89927389999999996</c:v>
                </c:pt>
                <c:pt idx="216">
                  <c:v>0.85730320000000004</c:v>
                </c:pt>
                <c:pt idx="217">
                  <c:v>1.0626409999999999</c:v>
                </c:pt>
                <c:pt idx="218">
                  <c:v>1.345467</c:v>
                </c:pt>
                <c:pt idx="219">
                  <c:v>1.5888169999999999</c:v>
                </c:pt>
                <c:pt idx="220">
                  <c:v>1.7189160000000001</c:v>
                </c:pt>
                <c:pt idx="221">
                  <c:v>1.9775720000000001</c:v>
                </c:pt>
                <c:pt idx="222">
                  <c:v>2.098487</c:v>
                </c:pt>
                <c:pt idx="223">
                  <c:v>2.1935989999999999</c:v>
                </c:pt>
                <c:pt idx="224">
                  <c:v>2.2719119999999999</c:v>
                </c:pt>
                <c:pt idx="225">
                  <c:v>2.338581</c:v>
                </c:pt>
                <c:pt idx="226">
                  <c:v>2.3941840000000001</c:v>
                </c:pt>
                <c:pt idx="227">
                  <c:v>2.4458250000000001</c:v>
                </c:pt>
                <c:pt idx="228">
                  <c:v>2.4965989999999998</c:v>
                </c:pt>
                <c:pt idx="229">
                  <c:v>2.558465</c:v>
                </c:pt>
                <c:pt idx="230">
                  <c:v>2.656704</c:v>
                </c:pt>
                <c:pt idx="231">
                  <c:v>2.8487960000000001</c:v>
                </c:pt>
                <c:pt idx="232">
                  <c:v>3.084463</c:v>
                </c:pt>
                <c:pt idx="233">
                  <c:v>3.2081629999999999</c:v>
                </c:pt>
                <c:pt idx="234">
                  <c:v>3.2034199999999999</c:v>
                </c:pt>
                <c:pt idx="235">
                  <c:v>3.14</c:v>
                </c:pt>
                <c:pt idx="236">
                  <c:v>3.066703</c:v>
                </c:pt>
                <c:pt idx="237">
                  <c:v>3.0321920000000002</c:v>
                </c:pt>
                <c:pt idx="238">
                  <c:v>2.9773149999999999</c:v>
                </c:pt>
                <c:pt idx="239">
                  <c:v>2.8456459999999999</c:v>
                </c:pt>
                <c:pt idx="240">
                  <c:v>2.7563089999999999</c:v>
                </c:pt>
                <c:pt idx="241">
                  <c:v>2.6660300000000001</c:v>
                </c:pt>
                <c:pt idx="242">
                  <c:v>2.5733450000000002</c:v>
                </c:pt>
                <c:pt idx="243">
                  <c:v>2.4805380000000001</c:v>
                </c:pt>
                <c:pt idx="244">
                  <c:v>2.388925</c:v>
                </c:pt>
                <c:pt idx="245">
                  <c:v>2.388925</c:v>
                </c:pt>
                <c:pt idx="246">
                  <c:v>2.2670349999999999</c:v>
                </c:pt>
                <c:pt idx="247">
                  <c:v>2.1849020000000001</c:v>
                </c:pt>
                <c:pt idx="248">
                  <c:v>2.1029010000000001</c:v>
                </c:pt>
                <c:pt idx="249">
                  <c:v>2.0212289999999999</c:v>
                </c:pt>
                <c:pt idx="250">
                  <c:v>1.9403060000000001</c:v>
                </c:pt>
                <c:pt idx="251">
                  <c:v>1.860106</c:v>
                </c:pt>
                <c:pt idx="252">
                  <c:v>1.7780689999999999</c:v>
                </c:pt>
                <c:pt idx="253">
                  <c:v>1.6977800000000001</c:v>
                </c:pt>
                <c:pt idx="254">
                  <c:v>1.614595</c:v>
                </c:pt>
                <c:pt idx="255">
                  <c:v>1.531406</c:v>
                </c:pt>
                <c:pt idx="256">
                  <c:v>1.449133</c:v>
                </c:pt>
                <c:pt idx="257">
                  <c:v>1.3681509999999999</c:v>
                </c:pt>
                <c:pt idx="258">
                  <c:v>1.2888869999999999</c:v>
                </c:pt>
                <c:pt idx="259">
                  <c:v>1.2118340000000001</c:v>
                </c:pt>
                <c:pt idx="260">
                  <c:v>1.1375690000000001</c:v>
                </c:pt>
                <c:pt idx="261">
                  <c:v>1.066775</c:v>
                </c:pt>
                <c:pt idx="262">
                  <c:v>1.000264</c:v>
                </c:pt>
                <c:pt idx="263">
                  <c:v>0.93899719999999998</c:v>
                </c:pt>
                <c:pt idx="264">
                  <c:v>0.88409340000000003</c:v>
                </c:pt>
                <c:pt idx="265">
                  <c:v>0.83681170000000005</c:v>
                </c:pt>
                <c:pt idx="266">
                  <c:v>0.79849510000000001</c:v>
                </c:pt>
                <c:pt idx="267">
                  <c:v>0.770455</c:v>
                </c:pt>
                <c:pt idx="268">
                  <c:v>0.75380000000000003</c:v>
                </c:pt>
                <c:pt idx="269">
                  <c:v>0.74924329999999995</c:v>
                </c:pt>
                <c:pt idx="270">
                  <c:v>0.75695290000000004</c:v>
                </c:pt>
                <c:pt idx="271">
                  <c:v>0.77651269999999994</c:v>
                </c:pt>
                <c:pt idx="272">
                  <c:v>0.80700300000000003</c:v>
                </c:pt>
                <c:pt idx="273">
                  <c:v>0.84713649999999996</c:v>
                </c:pt>
                <c:pt idx="274">
                  <c:v>0.9319944</c:v>
                </c:pt>
                <c:pt idx="275">
                  <c:v>0.99205279999999996</c:v>
                </c:pt>
                <c:pt idx="276">
                  <c:v>1.064613</c:v>
                </c:pt>
                <c:pt idx="277">
                  <c:v>1.1426050000000001</c:v>
                </c:pt>
                <c:pt idx="278">
                  <c:v>1.2249479999999999</c:v>
                </c:pt>
                <c:pt idx="279">
                  <c:v>1.308961</c:v>
                </c:pt>
                <c:pt idx="280">
                  <c:v>1.395829</c:v>
                </c:pt>
                <c:pt idx="281">
                  <c:v>1.485236</c:v>
                </c:pt>
                <c:pt idx="282">
                  <c:v>1.5768610000000001</c:v>
                </c:pt>
                <c:pt idx="283">
                  <c:v>1.670361</c:v>
                </c:pt>
                <c:pt idx="284">
                  <c:v>1.7651049999999999</c:v>
                </c:pt>
                <c:pt idx="285">
                  <c:v>1.829191</c:v>
                </c:pt>
                <c:pt idx="286">
                  <c:v>1.829191</c:v>
                </c:pt>
                <c:pt idx="287">
                  <c:v>1.954728</c:v>
                </c:pt>
                <c:pt idx="288">
                  <c:v>2.0551029999999999</c:v>
                </c:pt>
                <c:pt idx="289">
                  <c:v>2.1557080000000002</c:v>
                </c:pt>
                <c:pt idx="290">
                  <c:v>2.2581850000000001</c:v>
                </c:pt>
                <c:pt idx="291">
                  <c:v>2.3518720000000002</c:v>
                </c:pt>
                <c:pt idx="292">
                  <c:v>2.446126</c:v>
                </c:pt>
                <c:pt idx="293">
                  <c:v>2.5394580000000002</c:v>
                </c:pt>
                <c:pt idx="294">
                  <c:v>2.6312030000000002</c:v>
                </c:pt>
                <c:pt idx="295">
                  <c:v>2.7208800000000002</c:v>
                </c:pt>
                <c:pt idx="296">
                  <c:v>2.8079869999999998</c:v>
                </c:pt>
                <c:pt idx="297">
                  <c:v>2.8920020000000002</c:v>
                </c:pt>
                <c:pt idx="298">
                  <c:v>2.972375</c:v>
                </c:pt>
                <c:pt idx="299">
                  <c:v>3.0485329999999999</c:v>
                </c:pt>
                <c:pt idx="300">
                  <c:v>3.1201449999999999</c:v>
                </c:pt>
                <c:pt idx="301">
                  <c:v>3.1874069999999999</c:v>
                </c:pt>
                <c:pt idx="302">
                  <c:v>3.223271</c:v>
                </c:pt>
                <c:pt idx="303">
                  <c:v>3.2499699999999998</c:v>
                </c:pt>
                <c:pt idx="304">
                  <c:v>3.2988270000000002</c:v>
                </c:pt>
                <c:pt idx="305">
                  <c:v>3.3930030000000002</c:v>
                </c:pt>
                <c:pt idx="306">
                  <c:v>3.2551939999999999</c:v>
                </c:pt>
                <c:pt idx="307">
                  <c:v>2.7162820000000001</c:v>
                </c:pt>
                <c:pt idx="308">
                  <c:v>2.1770969999999998</c:v>
                </c:pt>
                <c:pt idx="309">
                  <c:v>1.586279</c:v>
                </c:pt>
                <c:pt idx="310">
                  <c:v>1.024742</c:v>
                </c:pt>
                <c:pt idx="311">
                  <c:v>0.52303169999999999</c:v>
                </c:pt>
                <c:pt idx="312">
                  <c:v>6.1259460000000002E-2</c:v>
                </c:pt>
                <c:pt idx="313">
                  <c:v>0.50895860000000004</c:v>
                </c:pt>
                <c:pt idx="314">
                  <c:v>1.0785659999999999</c:v>
                </c:pt>
                <c:pt idx="315">
                  <c:v>1.606649</c:v>
                </c:pt>
                <c:pt idx="316">
                  <c:v>2.0278230000000002</c:v>
                </c:pt>
                <c:pt idx="317">
                  <c:v>2.3258369999999999</c:v>
                </c:pt>
                <c:pt idx="318">
                  <c:v>2.5192839999999999</c:v>
                </c:pt>
                <c:pt idx="319">
                  <c:v>2.6818749999999998</c:v>
                </c:pt>
                <c:pt idx="320">
                  <c:v>2.8027850000000001</c:v>
                </c:pt>
                <c:pt idx="321">
                  <c:v>2.8923939999999999</c:v>
                </c:pt>
                <c:pt idx="322">
                  <c:v>2.8923939999999999</c:v>
                </c:pt>
                <c:pt idx="323">
                  <c:v>2.9524620000000001</c:v>
                </c:pt>
                <c:pt idx="324">
                  <c:v>2.9950359999999998</c:v>
                </c:pt>
                <c:pt idx="325">
                  <c:v>3.0241060000000002</c:v>
                </c:pt>
                <c:pt idx="326">
                  <c:v>3.044359</c:v>
                </c:pt>
                <c:pt idx="327">
                  <c:v>3.0589499999999998</c:v>
                </c:pt>
                <c:pt idx="328">
                  <c:v>3.068648</c:v>
                </c:pt>
                <c:pt idx="329">
                  <c:v>3.0740189999999998</c:v>
                </c:pt>
                <c:pt idx="330">
                  <c:v>3.0756860000000001</c:v>
                </c:pt>
                <c:pt idx="331">
                  <c:v>3.0742500000000001</c:v>
                </c:pt>
                <c:pt idx="332">
                  <c:v>3.0702859999999998</c:v>
                </c:pt>
                <c:pt idx="333">
                  <c:v>3.064362</c:v>
                </c:pt>
                <c:pt idx="334">
                  <c:v>3.057051</c:v>
                </c:pt>
                <c:pt idx="335">
                  <c:v>3.0489289999999998</c:v>
                </c:pt>
                <c:pt idx="336">
                  <c:v>3.0405549999999999</c:v>
                </c:pt>
                <c:pt idx="337">
                  <c:v>3.032457</c:v>
                </c:pt>
                <c:pt idx="338">
                  <c:v>3.0251139999999999</c:v>
                </c:pt>
                <c:pt idx="339">
                  <c:v>3.0189680000000001</c:v>
                </c:pt>
                <c:pt idx="340">
                  <c:v>3.0144280000000001</c:v>
                </c:pt>
                <c:pt idx="341">
                  <c:v>3.011863</c:v>
                </c:pt>
                <c:pt idx="342">
                  <c:v>3.0115970000000001</c:v>
                </c:pt>
                <c:pt idx="343">
                  <c:v>3.012937</c:v>
                </c:pt>
                <c:pt idx="344">
                  <c:v>3.0117799999999999</c:v>
                </c:pt>
                <c:pt idx="345">
                  <c:v>3.0399219999999998</c:v>
                </c:pt>
                <c:pt idx="346">
                  <c:v>3.0440800000000001</c:v>
                </c:pt>
                <c:pt idx="347">
                  <c:v>3.0399669999999999</c:v>
                </c:pt>
                <c:pt idx="348">
                  <c:v>3.0310800000000002</c:v>
                </c:pt>
                <c:pt idx="349">
                  <c:v>3.0186489999999999</c:v>
                </c:pt>
                <c:pt idx="350">
                  <c:v>3.003215</c:v>
                </c:pt>
                <c:pt idx="351">
                  <c:v>2.985217</c:v>
                </c:pt>
                <c:pt idx="352">
                  <c:v>2.9649760000000001</c:v>
                </c:pt>
                <c:pt idx="353">
                  <c:v>2.9426909999999999</c:v>
                </c:pt>
                <c:pt idx="354">
                  <c:v>2.9184329999999998</c:v>
                </c:pt>
                <c:pt idx="355">
                  <c:v>2.8921350000000001</c:v>
                </c:pt>
                <c:pt idx="356">
                  <c:v>2.8635959999999998</c:v>
                </c:pt>
                <c:pt idx="357">
                  <c:v>2.8324739999999999</c:v>
                </c:pt>
                <c:pt idx="358">
                  <c:v>2.7982779999999998</c:v>
                </c:pt>
                <c:pt idx="359">
                  <c:v>2.76037</c:v>
                </c:pt>
                <c:pt idx="360">
                  <c:v>2.7179500000000001</c:v>
                </c:pt>
                <c:pt idx="361">
                  <c:v>2.6650580000000001</c:v>
                </c:pt>
                <c:pt idx="362">
                  <c:v>2.5758290000000001</c:v>
                </c:pt>
                <c:pt idx="363">
                  <c:v>2.3968820000000002</c:v>
                </c:pt>
                <c:pt idx="364">
                  <c:v>2.151402</c:v>
                </c:pt>
                <c:pt idx="365">
                  <c:v>2.151402</c:v>
                </c:pt>
                <c:pt idx="366">
                  <c:v>1.906264</c:v>
                </c:pt>
                <c:pt idx="367">
                  <c:v>1.6452359999999999</c:v>
                </c:pt>
                <c:pt idx="368">
                  <c:v>1.442264</c:v>
                </c:pt>
                <c:pt idx="369">
                  <c:v>1.342578</c:v>
                </c:pt>
                <c:pt idx="370">
                  <c:v>1.4526559999999999</c:v>
                </c:pt>
                <c:pt idx="371">
                  <c:v>2.188291</c:v>
                </c:pt>
                <c:pt idx="372">
                  <c:v>2.48509</c:v>
                </c:pt>
                <c:pt idx="373">
                  <c:v>2.3990939999999998</c:v>
                </c:pt>
                <c:pt idx="374">
                  <c:v>2.283903</c:v>
                </c:pt>
                <c:pt idx="375">
                  <c:v>2.203783</c:v>
                </c:pt>
                <c:pt idx="376">
                  <c:v>2.1411060000000002</c:v>
                </c:pt>
                <c:pt idx="377">
                  <c:v>2.0894499999999998</c:v>
                </c:pt>
                <c:pt idx="378">
                  <c:v>2.045417</c:v>
                </c:pt>
                <c:pt idx="379">
                  <c:v>2.006831</c:v>
                </c:pt>
                <c:pt idx="380">
                  <c:v>1.9721569999999999</c:v>
                </c:pt>
                <c:pt idx="381">
                  <c:v>1.9402600000000001</c:v>
                </c:pt>
                <c:pt idx="382">
                  <c:v>1.9103410000000001</c:v>
                </c:pt>
                <c:pt idx="383">
                  <c:v>1.8820170000000001</c:v>
                </c:pt>
                <c:pt idx="384">
                  <c:v>1.8472010000000001</c:v>
                </c:pt>
                <c:pt idx="385">
                  <c:v>1.8472010000000001</c:v>
                </c:pt>
                <c:pt idx="386">
                  <c:v>1.8220190000000001</c:v>
                </c:pt>
                <c:pt idx="387">
                  <c:v>1.7971459999999999</c:v>
                </c:pt>
                <c:pt idx="388">
                  <c:v>1.772321</c:v>
                </c:pt>
                <c:pt idx="389">
                  <c:v>1.747347</c:v>
                </c:pt>
                <c:pt idx="390">
                  <c:v>1.7221010000000001</c:v>
                </c:pt>
                <c:pt idx="391">
                  <c:v>1.6965079999999999</c:v>
                </c:pt>
                <c:pt idx="392">
                  <c:v>1.6705289999999999</c:v>
                </c:pt>
                <c:pt idx="393">
                  <c:v>1.644153</c:v>
                </c:pt>
                <c:pt idx="394">
                  <c:v>1.6173850000000001</c:v>
                </c:pt>
                <c:pt idx="395">
                  <c:v>1.5902449999999999</c:v>
                </c:pt>
                <c:pt idx="396">
                  <c:v>1.562757</c:v>
                </c:pt>
                <c:pt idx="397">
                  <c:v>1.5349520000000001</c:v>
                </c:pt>
                <c:pt idx="398">
                  <c:v>1.5066200000000001</c:v>
                </c:pt>
                <c:pt idx="399">
                  <c:v>1.476836</c:v>
                </c:pt>
                <c:pt idx="400">
                  <c:v>1.4289510000000001</c:v>
                </c:pt>
                <c:pt idx="401">
                  <c:v>1.4099820000000001</c:v>
                </c:pt>
                <c:pt idx="402">
                  <c:v>1.376817</c:v>
                </c:pt>
                <c:pt idx="403">
                  <c:v>1.343744</c:v>
                </c:pt>
                <c:pt idx="404">
                  <c:v>1.3152699999999999</c:v>
                </c:pt>
                <c:pt idx="405">
                  <c:v>1.266289</c:v>
                </c:pt>
                <c:pt idx="406">
                  <c:v>1.230216</c:v>
                </c:pt>
                <c:pt idx="407">
                  <c:v>1.1942010000000001</c:v>
                </c:pt>
                <c:pt idx="408">
                  <c:v>1.156317</c:v>
                </c:pt>
                <c:pt idx="409">
                  <c:v>1.126091</c:v>
                </c:pt>
                <c:pt idx="410">
                  <c:v>1.096079</c:v>
                </c:pt>
                <c:pt idx="411">
                  <c:v>1.0662290000000001</c:v>
                </c:pt>
                <c:pt idx="412">
                  <c:v>1.0365439999999999</c:v>
                </c:pt>
                <c:pt idx="413">
                  <c:v>1.007042</c:v>
                </c:pt>
                <c:pt idx="414">
                  <c:v>0.97774640000000002</c:v>
                </c:pt>
                <c:pt idx="415">
                  <c:v>0.94868050000000004</c:v>
                </c:pt>
                <c:pt idx="416">
                  <c:v>0.91987399999999997</c:v>
                </c:pt>
                <c:pt idx="417">
                  <c:v>0.89138819999999996</c:v>
                </c:pt>
                <c:pt idx="418">
                  <c:v>0.86337600000000003</c:v>
                </c:pt>
                <c:pt idx="419">
                  <c:v>0.83028150000000001</c:v>
                </c:pt>
                <c:pt idx="420">
                  <c:v>0.83028150000000001</c:v>
                </c:pt>
                <c:pt idx="421">
                  <c:v>0.80711339999999998</c:v>
                </c:pt>
                <c:pt idx="422">
                  <c:v>0.77167739999999996</c:v>
                </c:pt>
                <c:pt idx="423">
                  <c:v>0.76085100000000006</c:v>
                </c:pt>
                <c:pt idx="424">
                  <c:v>0.73131040000000003</c:v>
                </c:pt>
                <c:pt idx="425">
                  <c:v>0.70256200000000002</c:v>
                </c:pt>
                <c:pt idx="426">
                  <c:v>0.67477750000000003</c:v>
                </c:pt>
                <c:pt idx="427">
                  <c:v>0.6560049</c:v>
                </c:pt>
                <c:pt idx="428">
                  <c:v>0.63028399999999996</c:v>
                </c:pt>
                <c:pt idx="429">
                  <c:v>0.60339929999999997</c:v>
                </c:pt>
                <c:pt idx="430">
                  <c:v>0.57573870000000005</c:v>
                </c:pt>
                <c:pt idx="431">
                  <c:v>0.54686199999999996</c:v>
                </c:pt>
                <c:pt idx="432">
                  <c:v>0.51660620000000002</c:v>
                </c:pt>
                <c:pt idx="433">
                  <c:v>0.50856690000000004</c:v>
                </c:pt>
                <c:pt idx="434">
                  <c:v>0.4924116</c:v>
                </c:pt>
                <c:pt idx="435">
                  <c:v>0.48202339999999999</c:v>
                </c:pt>
                <c:pt idx="436">
                  <c:v>0.47392790000000001</c:v>
                </c:pt>
                <c:pt idx="437">
                  <c:v>0.46762009999999998</c:v>
                </c:pt>
                <c:pt idx="438">
                  <c:v>0.46245380000000003</c:v>
                </c:pt>
                <c:pt idx="439">
                  <c:v>0.45965679999999998</c:v>
                </c:pt>
                <c:pt idx="440">
                  <c:v>0.46485300000000002</c:v>
                </c:pt>
                <c:pt idx="441">
                  <c:v>0.48371120000000001</c:v>
                </c:pt>
                <c:pt idx="442">
                  <c:v>0.52089560000000001</c:v>
                </c:pt>
                <c:pt idx="443">
                  <c:v>0.74786520000000001</c:v>
                </c:pt>
                <c:pt idx="444">
                  <c:v>0.80962730000000005</c:v>
                </c:pt>
                <c:pt idx="445">
                  <c:v>0.77306529999999996</c:v>
                </c:pt>
                <c:pt idx="446">
                  <c:v>0.73053159999999995</c:v>
                </c:pt>
                <c:pt idx="447">
                  <c:v>0.69832510000000003</c:v>
                </c:pt>
                <c:pt idx="448">
                  <c:v>0.67120310000000005</c:v>
                </c:pt>
                <c:pt idx="449">
                  <c:v>0.6470825</c:v>
                </c:pt>
                <c:pt idx="450">
                  <c:v>0.62490800000000002</c:v>
                </c:pt>
                <c:pt idx="451">
                  <c:v>0.60406959999999998</c:v>
                </c:pt>
                <c:pt idx="452">
                  <c:v>0.58418689999999995</c:v>
                </c:pt>
                <c:pt idx="453">
                  <c:v>0.56501409999999996</c:v>
                </c:pt>
                <c:pt idx="454">
                  <c:v>0.54632139999999996</c:v>
                </c:pt>
                <c:pt idx="455">
                  <c:v>0.52762379999999998</c:v>
                </c:pt>
                <c:pt idx="456">
                  <c:v>0.5164069</c:v>
                </c:pt>
                <c:pt idx="457">
                  <c:v>0.48369909999999999</c:v>
                </c:pt>
                <c:pt idx="458">
                  <c:v>0.46894930000000001</c:v>
                </c:pt>
                <c:pt idx="459">
                  <c:v>0.45146259999999999</c:v>
                </c:pt>
                <c:pt idx="460">
                  <c:v>0.43520589999999998</c:v>
                </c:pt>
                <c:pt idx="461">
                  <c:v>0.42132049999999999</c:v>
                </c:pt>
                <c:pt idx="462">
                  <c:v>0.4138657</c:v>
                </c:pt>
                <c:pt idx="463">
                  <c:v>0.40878320000000001</c:v>
                </c:pt>
                <c:pt idx="464">
                  <c:v>0.40878320000000001</c:v>
                </c:pt>
                <c:pt idx="465">
                  <c:v>0.40801769999999998</c:v>
                </c:pt>
                <c:pt idx="466">
                  <c:v>0.40699069999999998</c:v>
                </c:pt>
                <c:pt idx="467">
                  <c:v>0.40915800000000002</c:v>
                </c:pt>
                <c:pt idx="468">
                  <c:v>0.41435870000000002</c:v>
                </c:pt>
                <c:pt idx="469">
                  <c:v>0.42239569999999999</c:v>
                </c:pt>
                <c:pt idx="470">
                  <c:v>0.43275079999999999</c:v>
                </c:pt>
                <c:pt idx="471">
                  <c:v>0.45071650000000002</c:v>
                </c:pt>
                <c:pt idx="472">
                  <c:v>0.47470770000000001</c:v>
                </c:pt>
                <c:pt idx="473">
                  <c:v>0.49159449999999999</c:v>
                </c:pt>
                <c:pt idx="474">
                  <c:v>0.50279850000000004</c:v>
                </c:pt>
                <c:pt idx="475">
                  <c:v>0.51012409999999997</c:v>
                </c:pt>
                <c:pt idx="476">
                  <c:v>0.53309640000000003</c:v>
                </c:pt>
                <c:pt idx="477">
                  <c:v>0.55582790000000004</c:v>
                </c:pt>
                <c:pt idx="478">
                  <c:v>0.57630870000000001</c:v>
                </c:pt>
                <c:pt idx="479">
                  <c:v>0.59635020000000005</c:v>
                </c:pt>
                <c:pt idx="480">
                  <c:v>0.61562729999999999</c:v>
                </c:pt>
                <c:pt idx="481">
                  <c:v>0.6333474</c:v>
                </c:pt>
                <c:pt idx="482">
                  <c:v>0.65691049999999995</c:v>
                </c:pt>
                <c:pt idx="483">
                  <c:v>0.68449159999999998</c:v>
                </c:pt>
                <c:pt idx="484">
                  <c:v>0.71398830000000002</c:v>
                </c:pt>
                <c:pt idx="485">
                  <c:v>0.74244330000000003</c:v>
                </c:pt>
                <c:pt idx="486">
                  <c:v>0.7608606</c:v>
                </c:pt>
                <c:pt idx="487">
                  <c:v>0.77827199999999996</c:v>
                </c:pt>
                <c:pt idx="488">
                  <c:v>0.79485159999999999</c:v>
                </c:pt>
                <c:pt idx="489">
                  <c:v>0.81080010000000002</c:v>
                </c:pt>
                <c:pt idx="490">
                  <c:v>0.82637629999999995</c:v>
                </c:pt>
                <c:pt idx="491">
                  <c:v>0.84195810000000004</c:v>
                </c:pt>
                <c:pt idx="492">
                  <c:v>0.85840989999999995</c:v>
                </c:pt>
                <c:pt idx="493">
                  <c:v>0.86074430000000002</c:v>
                </c:pt>
                <c:pt idx="494">
                  <c:v>0.86074430000000002</c:v>
                </c:pt>
                <c:pt idx="495">
                  <c:v>0.87251690000000004</c:v>
                </c:pt>
                <c:pt idx="496">
                  <c:v>0.88388460000000002</c:v>
                </c:pt>
                <c:pt idx="497">
                  <c:v>0.89483020000000002</c:v>
                </c:pt>
                <c:pt idx="498">
                  <c:v>0.90534769999999998</c:v>
                </c:pt>
                <c:pt idx="499">
                  <c:v>0.91542659999999998</c:v>
                </c:pt>
                <c:pt idx="500">
                  <c:v>0.92503559999999996</c:v>
                </c:pt>
                <c:pt idx="501">
                  <c:v>0.93438270000000001</c:v>
                </c:pt>
                <c:pt idx="502">
                  <c:v>0.94846180000000002</c:v>
                </c:pt>
                <c:pt idx="503">
                  <c:v>0.96244359999999995</c:v>
                </c:pt>
                <c:pt idx="504">
                  <c:v>0.97625200000000001</c:v>
                </c:pt>
                <c:pt idx="505">
                  <c:v>0.98975449999999998</c:v>
                </c:pt>
                <c:pt idx="506">
                  <c:v>1.0027649999999999</c:v>
                </c:pt>
                <c:pt idx="507">
                  <c:v>1.014958</c:v>
                </c:pt>
                <c:pt idx="508">
                  <c:v>1.02563</c:v>
                </c:pt>
                <c:pt idx="509">
                  <c:v>1.0388029999999999</c:v>
                </c:pt>
                <c:pt idx="510">
                  <c:v>1.0830869999999999</c:v>
                </c:pt>
                <c:pt idx="511">
                  <c:v>1.2032320000000001</c:v>
                </c:pt>
                <c:pt idx="512">
                  <c:v>1.4341930000000001</c:v>
                </c:pt>
                <c:pt idx="513">
                  <c:v>1.8437079999999999</c:v>
                </c:pt>
                <c:pt idx="514">
                  <c:v>2.3785069999999999</c:v>
                </c:pt>
                <c:pt idx="515">
                  <c:v>2.8618389999999998</c:v>
                </c:pt>
                <c:pt idx="516">
                  <c:v>3.0010219999999999</c:v>
                </c:pt>
                <c:pt idx="517">
                  <c:v>2.6879949999999999</c:v>
                </c:pt>
                <c:pt idx="518">
                  <c:v>2.2271749999999999</c:v>
                </c:pt>
                <c:pt idx="519">
                  <c:v>1.848214</c:v>
                </c:pt>
                <c:pt idx="520">
                  <c:v>1.6182780000000001</c:v>
                </c:pt>
                <c:pt idx="521">
                  <c:v>1.4995210000000001</c:v>
                </c:pt>
                <c:pt idx="522">
                  <c:v>1.4468970000000001</c:v>
                </c:pt>
                <c:pt idx="523">
                  <c:v>1.433829</c:v>
                </c:pt>
                <c:pt idx="524">
                  <c:v>1.461775</c:v>
                </c:pt>
                <c:pt idx="525">
                  <c:v>1.5190360000000001</c:v>
                </c:pt>
                <c:pt idx="526">
                  <c:v>1.6004700000000001</c:v>
                </c:pt>
                <c:pt idx="527">
                  <c:v>1.68634</c:v>
                </c:pt>
                <c:pt idx="528">
                  <c:v>1.7784770000000001</c:v>
                </c:pt>
                <c:pt idx="529">
                  <c:v>1.8696120000000001</c:v>
                </c:pt>
                <c:pt idx="530">
                  <c:v>1.974092</c:v>
                </c:pt>
                <c:pt idx="531">
                  <c:v>1.9698279999999999</c:v>
                </c:pt>
                <c:pt idx="532">
                  <c:v>1.9249419999999999</c:v>
                </c:pt>
                <c:pt idx="533">
                  <c:v>1.9249419999999999</c:v>
                </c:pt>
                <c:pt idx="534">
                  <c:v>1.922749</c:v>
                </c:pt>
                <c:pt idx="535">
                  <c:v>1.8400860000000001</c:v>
                </c:pt>
                <c:pt idx="536">
                  <c:v>1.735409</c:v>
                </c:pt>
                <c:pt idx="537">
                  <c:v>1.6313770000000001</c:v>
                </c:pt>
                <c:pt idx="538">
                  <c:v>1.5015579999999999</c:v>
                </c:pt>
                <c:pt idx="539">
                  <c:v>1.4961279999999999</c:v>
                </c:pt>
                <c:pt idx="540">
                  <c:v>1.4961279999999999</c:v>
                </c:pt>
                <c:pt idx="541">
                  <c:v>1.365723</c:v>
                </c:pt>
                <c:pt idx="542">
                  <c:v>1.2013510000000001</c:v>
                </c:pt>
                <c:pt idx="543">
                  <c:v>1.11944</c:v>
                </c:pt>
                <c:pt idx="544">
                  <c:v>1.119521</c:v>
                </c:pt>
                <c:pt idx="545">
                  <c:v>1.192196</c:v>
                </c:pt>
                <c:pt idx="546">
                  <c:v>1.2904929999999999</c:v>
                </c:pt>
                <c:pt idx="547">
                  <c:v>1.3675550000000001</c:v>
                </c:pt>
                <c:pt idx="548">
                  <c:v>1.414085</c:v>
                </c:pt>
                <c:pt idx="549">
                  <c:v>1.4277359999999999</c:v>
                </c:pt>
                <c:pt idx="550">
                  <c:v>1.4106879999999999</c:v>
                </c:pt>
                <c:pt idx="551">
                  <c:v>1.3730549999999999</c:v>
                </c:pt>
                <c:pt idx="552">
                  <c:v>1.3274090000000001</c:v>
                </c:pt>
                <c:pt idx="553">
                  <c:v>1.2841640000000001</c:v>
                </c:pt>
                <c:pt idx="554">
                  <c:v>1.2355050000000001</c:v>
                </c:pt>
                <c:pt idx="555">
                  <c:v>1.188104</c:v>
                </c:pt>
                <c:pt idx="556">
                  <c:v>1.1400049999999999</c:v>
                </c:pt>
                <c:pt idx="557">
                  <c:v>1.089385</c:v>
                </c:pt>
                <c:pt idx="558">
                  <c:v>1.0329759999999999</c:v>
                </c:pt>
                <c:pt idx="559">
                  <c:v>0.98715699999999995</c:v>
                </c:pt>
                <c:pt idx="560">
                  <c:v>0.93728230000000001</c:v>
                </c:pt>
                <c:pt idx="561">
                  <c:v>0.8846522</c:v>
                </c:pt>
                <c:pt idx="562">
                  <c:v>0.82987160000000004</c:v>
                </c:pt>
                <c:pt idx="563">
                  <c:v>0.77329369999999997</c:v>
                </c:pt>
                <c:pt idx="564">
                  <c:v>0.71522859999999999</c:v>
                </c:pt>
                <c:pt idx="565">
                  <c:v>0.6560511</c:v>
                </c:pt>
                <c:pt idx="566">
                  <c:v>0.59660650000000004</c:v>
                </c:pt>
                <c:pt idx="567">
                  <c:v>0.56761810000000001</c:v>
                </c:pt>
                <c:pt idx="568">
                  <c:v>0.46399899999999999</c:v>
                </c:pt>
                <c:pt idx="569">
                  <c:v>0.37036849999999999</c:v>
                </c:pt>
                <c:pt idx="570">
                  <c:v>0.31100450000000002</c:v>
                </c:pt>
                <c:pt idx="571">
                  <c:v>0.25059559999999997</c:v>
                </c:pt>
                <c:pt idx="572">
                  <c:v>0.18158920000000001</c:v>
                </c:pt>
                <c:pt idx="573">
                  <c:v>0.18158920000000001</c:v>
                </c:pt>
                <c:pt idx="574">
                  <c:v>0.1612519</c:v>
                </c:pt>
                <c:pt idx="575">
                  <c:v>9.0042810000000001E-2</c:v>
                </c:pt>
                <c:pt idx="576">
                  <c:v>9.8558069999999998E-2</c:v>
                </c:pt>
                <c:pt idx="577">
                  <c:v>0.15310789999999999</c:v>
                </c:pt>
                <c:pt idx="578">
                  <c:v>0.22010759999999999</c:v>
                </c:pt>
                <c:pt idx="579">
                  <c:v>0.29899730000000002</c:v>
                </c:pt>
                <c:pt idx="580">
                  <c:v>0.3349511</c:v>
                </c:pt>
                <c:pt idx="581">
                  <c:v>0.38452560000000002</c:v>
                </c:pt>
                <c:pt idx="582">
                  <c:v>0.41488540000000002</c:v>
                </c:pt>
                <c:pt idx="583">
                  <c:v>0.41624159999999999</c:v>
                </c:pt>
                <c:pt idx="584">
                  <c:v>0.38138030000000001</c:v>
                </c:pt>
                <c:pt idx="585">
                  <c:v>0.30608489999999999</c:v>
                </c:pt>
                <c:pt idx="586">
                  <c:v>0.18619140000000001</c:v>
                </c:pt>
                <c:pt idx="587">
                  <c:v>0.2071267</c:v>
                </c:pt>
                <c:pt idx="588">
                  <c:v>0.2169932</c:v>
                </c:pt>
                <c:pt idx="589">
                  <c:v>0.28480359999999999</c:v>
                </c:pt>
                <c:pt idx="590">
                  <c:v>0.31840230000000003</c:v>
                </c:pt>
                <c:pt idx="591">
                  <c:v>0.31840230000000003</c:v>
                </c:pt>
                <c:pt idx="592">
                  <c:v>0.46675179999999999</c:v>
                </c:pt>
                <c:pt idx="593">
                  <c:v>0.50427979999999994</c:v>
                </c:pt>
                <c:pt idx="594">
                  <c:v>0.53082980000000002</c:v>
                </c:pt>
                <c:pt idx="595">
                  <c:v>0.55353070000000004</c:v>
                </c:pt>
                <c:pt idx="596">
                  <c:v>0.58286139999999997</c:v>
                </c:pt>
                <c:pt idx="597">
                  <c:v>0.61070489999999999</c:v>
                </c:pt>
                <c:pt idx="598">
                  <c:v>0.63297579999999998</c:v>
                </c:pt>
                <c:pt idx="599">
                  <c:v>0.65240609999999999</c:v>
                </c:pt>
                <c:pt idx="600">
                  <c:v>0.67043790000000003</c:v>
                </c:pt>
                <c:pt idx="601">
                  <c:v>0.68720959999999998</c:v>
                </c:pt>
                <c:pt idx="602">
                  <c:v>0.7011676</c:v>
                </c:pt>
                <c:pt idx="603">
                  <c:v>0.71757649999999995</c:v>
                </c:pt>
                <c:pt idx="604">
                  <c:v>0.73448020000000003</c:v>
                </c:pt>
                <c:pt idx="605">
                  <c:v>0.75491280000000005</c:v>
                </c:pt>
                <c:pt idx="606">
                  <c:v>0.77304910000000004</c:v>
                </c:pt>
                <c:pt idx="607">
                  <c:v>0.78319970000000005</c:v>
                </c:pt>
                <c:pt idx="608">
                  <c:v>0.81451019999999996</c:v>
                </c:pt>
                <c:pt idx="609">
                  <c:v>0.81944729999999999</c:v>
                </c:pt>
                <c:pt idx="610">
                  <c:v>0.81944729999999999</c:v>
                </c:pt>
                <c:pt idx="611">
                  <c:v>0.88924429999999999</c:v>
                </c:pt>
                <c:pt idx="612">
                  <c:v>0.92628719999999998</c:v>
                </c:pt>
                <c:pt idx="613">
                  <c:v>0.96060350000000005</c:v>
                </c:pt>
                <c:pt idx="614">
                  <c:v>1.000753</c:v>
                </c:pt>
                <c:pt idx="615">
                  <c:v>1.0468280000000001</c:v>
                </c:pt>
                <c:pt idx="616">
                  <c:v>1.1229849999999999</c:v>
                </c:pt>
                <c:pt idx="617">
                  <c:v>1.171557</c:v>
                </c:pt>
                <c:pt idx="618">
                  <c:v>1.2227870000000001</c:v>
                </c:pt>
                <c:pt idx="619">
                  <c:v>1.2866230000000001</c:v>
                </c:pt>
                <c:pt idx="620">
                  <c:v>1.378287</c:v>
                </c:pt>
                <c:pt idx="621">
                  <c:v>1.505512</c:v>
                </c:pt>
                <c:pt idx="622">
                  <c:v>1.608079</c:v>
                </c:pt>
                <c:pt idx="623">
                  <c:v>1.647222</c:v>
                </c:pt>
                <c:pt idx="624">
                  <c:v>1.6263080000000001</c:v>
                </c:pt>
                <c:pt idx="625">
                  <c:v>1.598768</c:v>
                </c:pt>
                <c:pt idx="626">
                  <c:v>1.573688</c:v>
                </c:pt>
                <c:pt idx="627">
                  <c:v>1.549998</c:v>
                </c:pt>
                <c:pt idx="628">
                  <c:v>1.530027</c:v>
                </c:pt>
                <c:pt idx="629">
                  <c:v>1.5128539999999999</c:v>
                </c:pt>
                <c:pt idx="630">
                  <c:v>1.49865</c:v>
                </c:pt>
                <c:pt idx="631">
                  <c:v>1.4871780000000001</c:v>
                </c:pt>
                <c:pt idx="632">
                  <c:v>1.478386</c:v>
                </c:pt>
                <c:pt idx="633">
                  <c:v>1.472207</c:v>
                </c:pt>
                <c:pt idx="634">
                  <c:v>1.4685079999999999</c:v>
                </c:pt>
                <c:pt idx="635">
                  <c:v>1.4671369999999999</c:v>
                </c:pt>
                <c:pt idx="636">
                  <c:v>1.468156</c:v>
                </c:pt>
                <c:pt idx="637">
                  <c:v>1.4715670000000001</c:v>
                </c:pt>
                <c:pt idx="638">
                  <c:v>1.4772909999999999</c:v>
                </c:pt>
                <c:pt idx="639">
                  <c:v>1.4851639999999999</c:v>
                </c:pt>
                <c:pt idx="640">
                  <c:v>1.4949749999999999</c:v>
                </c:pt>
                <c:pt idx="641">
                  <c:v>1.506545</c:v>
                </c:pt>
                <c:pt idx="642">
                  <c:v>1.5198929999999999</c:v>
                </c:pt>
                <c:pt idx="643">
                  <c:v>1.5351250000000001</c:v>
                </c:pt>
                <c:pt idx="644">
                  <c:v>1.5524709999999999</c:v>
                </c:pt>
                <c:pt idx="645">
                  <c:v>1.572446</c:v>
                </c:pt>
                <c:pt idx="646">
                  <c:v>1.5962400000000001</c:v>
                </c:pt>
                <c:pt idx="647">
                  <c:v>1.626042</c:v>
                </c:pt>
                <c:pt idx="648">
                  <c:v>1.6661790000000001</c:v>
                </c:pt>
                <c:pt idx="649">
                  <c:v>1.7249699999999999</c:v>
                </c:pt>
                <c:pt idx="650">
                  <c:v>1.7249699999999999</c:v>
                </c:pt>
                <c:pt idx="651">
                  <c:v>1.737992</c:v>
                </c:pt>
                <c:pt idx="652">
                  <c:v>1.7119740000000001</c:v>
                </c:pt>
                <c:pt idx="653">
                  <c:v>1.618357</c:v>
                </c:pt>
                <c:pt idx="654">
                  <c:v>1.492313</c:v>
                </c:pt>
                <c:pt idx="655">
                  <c:v>1.3942559999999999</c:v>
                </c:pt>
                <c:pt idx="656">
                  <c:v>1.383812</c:v>
                </c:pt>
                <c:pt idx="657">
                  <c:v>1.383812</c:v>
                </c:pt>
                <c:pt idx="658">
                  <c:v>1.3358129999999999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缓解方案三!$W$1</c:f>
              <c:strCache>
                <c:ptCount val="1"/>
                <c:pt idx="0">
                  <c:v>4V</c:v>
                </c:pt>
              </c:strCache>
            </c:strRef>
          </c:tx>
          <c:spPr>
            <a:ln>
              <a:solidFill>
                <a:schemeClr val="accent2">
                  <a:shade val="95000"/>
                  <a:satMod val="10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缓解方案三!$F$2:$F$660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缓解方案三!$W$2:$W$660</c:f>
              <c:numCache>
                <c:formatCode>General</c:formatCode>
                <c:ptCount val="65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4</c:v>
                </c:pt>
                <c:pt idx="252">
                  <c:v>4</c:v>
                </c:pt>
                <c:pt idx="253">
                  <c:v>4</c:v>
                </c:pt>
                <c:pt idx="254">
                  <c:v>4</c:v>
                </c:pt>
                <c:pt idx="255">
                  <c:v>4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4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4</c:v>
                </c:pt>
                <c:pt idx="303">
                  <c:v>4</c:v>
                </c:pt>
                <c:pt idx="304">
                  <c:v>4</c:v>
                </c:pt>
                <c:pt idx="305">
                  <c:v>4</c:v>
                </c:pt>
                <c:pt idx="306">
                  <c:v>4</c:v>
                </c:pt>
                <c:pt idx="307">
                  <c:v>4</c:v>
                </c:pt>
                <c:pt idx="308">
                  <c:v>4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4</c:v>
                </c:pt>
                <c:pt idx="313">
                  <c:v>4</c:v>
                </c:pt>
                <c:pt idx="314">
                  <c:v>4</c:v>
                </c:pt>
                <c:pt idx="315">
                  <c:v>4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4</c:v>
                </c:pt>
                <c:pt idx="322">
                  <c:v>4</c:v>
                </c:pt>
                <c:pt idx="323">
                  <c:v>4</c:v>
                </c:pt>
                <c:pt idx="324">
                  <c:v>4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4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4</c:v>
                </c:pt>
                <c:pt idx="335">
                  <c:v>4</c:v>
                </c:pt>
                <c:pt idx="336">
                  <c:v>4</c:v>
                </c:pt>
                <c:pt idx="337">
                  <c:v>4</c:v>
                </c:pt>
                <c:pt idx="338">
                  <c:v>4</c:v>
                </c:pt>
                <c:pt idx="339">
                  <c:v>4</c:v>
                </c:pt>
                <c:pt idx="340">
                  <c:v>4</c:v>
                </c:pt>
                <c:pt idx="341">
                  <c:v>4</c:v>
                </c:pt>
                <c:pt idx="342">
                  <c:v>4</c:v>
                </c:pt>
                <c:pt idx="343">
                  <c:v>4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4</c:v>
                </c:pt>
                <c:pt idx="348">
                  <c:v>4</c:v>
                </c:pt>
                <c:pt idx="349">
                  <c:v>4</c:v>
                </c:pt>
                <c:pt idx="350">
                  <c:v>4</c:v>
                </c:pt>
                <c:pt idx="351">
                  <c:v>4</c:v>
                </c:pt>
                <c:pt idx="352">
                  <c:v>4</c:v>
                </c:pt>
                <c:pt idx="353">
                  <c:v>4</c:v>
                </c:pt>
                <c:pt idx="354">
                  <c:v>4</c:v>
                </c:pt>
                <c:pt idx="355">
                  <c:v>4</c:v>
                </c:pt>
                <c:pt idx="356">
                  <c:v>4</c:v>
                </c:pt>
                <c:pt idx="357">
                  <c:v>4</c:v>
                </c:pt>
                <c:pt idx="358">
                  <c:v>4</c:v>
                </c:pt>
                <c:pt idx="359">
                  <c:v>4</c:v>
                </c:pt>
                <c:pt idx="360">
                  <c:v>4</c:v>
                </c:pt>
                <c:pt idx="361">
                  <c:v>4</c:v>
                </c:pt>
                <c:pt idx="362">
                  <c:v>4</c:v>
                </c:pt>
                <c:pt idx="363">
                  <c:v>4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</c:v>
                </c:pt>
                <c:pt idx="368">
                  <c:v>4</c:v>
                </c:pt>
                <c:pt idx="369">
                  <c:v>4</c:v>
                </c:pt>
                <c:pt idx="370">
                  <c:v>4</c:v>
                </c:pt>
                <c:pt idx="371">
                  <c:v>4</c:v>
                </c:pt>
                <c:pt idx="372">
                  <c:v>4</c:v>
                </c:pt>
                <c:pt idx="373">
                  <c:v>4</c:v>
                </c:pt>
                <c:pt idx="374">
                  <c:v>4</c:v>
                </c:pt>
                <c:pt idx="375">
                  <c:v>4</c:v>
                </c:pt>
                <c:pt idx="376">
                  <c:v>4</c:v>
                </c:pt>
                <c:pt idx="377">
                  <c:v>4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4</c:v>
                </c:pt>
                <c:pt idx="382">
                  <c:v>4</c:v>
                </c:pt>
                <c:pt idx="383">
                  <c:v>4</c:v>
                </c:pt>
                <c:pt idx="384">
                  <c:v>4</c:v>
                </c:pt>
                <c:pt idx="385">
                  <c:v>4</c:v>
                </c:pt>
                <c:pt idx="386">
                  <c:v>4</c:v>
                </c:pt>
                <c:pt idx="387">
                  <c:v>4</c:v>
                </c:pt>
                <c:pt idx="388">
                  <c:v>4</c:v>
                </c:pt>
                <c:pt idx="389">
                  <c:v>4</c:v>
                </c:pt>
                <c:pt idx="390">
                  <c:v>4</c:v>
                </c:pt>
                <c:pt idx="391">
                  <c:v>4</c:v>
                </c:pt>
                <c:pt idx="392">
                  <c:v>4</c:v>
                </c:pt>
                <c:pt idx="393">
                  <c:v>4</c:v>
                </c:pt>
                <c:pt idx="394">
                  <c:v>4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4</c:v>
                </c:pt>
                <c:pt idx="399">
                  <c:v>4</c:v>
                </c:pt>
                <c:pt idx="400">
                  <c:v>4</c:v>
                </c:pt>
                <c:pt idx="401">
                  <c:v>4</c:v>
                </c:pt>
                <c:pt idx="402">
                  <c:v>4</c:v>
                </c:pt>
                <c:pt idx="403">
                  <c:v>4</c:v>
                </c:pt>
                <c:pt idx="404">
                  <c:v>4</c:v>
                </c:pt>
                <c:pt idx="405">
                  <c:v>4</c:v>
                </c:pt>
                <c:pt idx="406">
                  <c:v>4</c:v>
                </c:pt>
                <c:pt idx="407">
                  <c:v>4</c:v>
                </c:pt>
                <c:pt idx="408">
                  <c:v>4</c:v>
                </c:pt>
                <c:pt idx="409">
                  <c:v>4</c:v>
                </c:pt>
                <c:pt idx="410">
                  <c:v>4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4</c:v>
                </c:pt>
                <c:pt idx="416">
                  <c:v>4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4</c:v>
                </c:pt>
                <c:pt idx="422">
                  <c:v>4</c:v>
                </c:pt>
                <c:pt idx="423">
                  <c:v>4</c:v>
                </c:pt>
                <c:pt idx="424">
                  <c:v>4</c:v>
                </c:pt>
                <c:pt idx="425">
                  <c:v>4</c:v>
                </c:pt>
                <c:pt idx="426">
                  <c:v>4</c:v>
                </c:pt>
                <c:pt idx="427">
                  <c:v>4</c:v>
                </c:pt>
                <c:pt idx="428">
                  <c:v>4</c:v>
                </c:pt>
                <c:pt idx="429">
                  <c:v>4</c:v>
                </c:pt>
                <c:pt idx="430">
                  <c:v>4</c:v>
                </c:pt>
                <c:pt idx="431">
                  <c:v>4</c:v>
                </c:pt>
                <c:pt idx="432">
                  <c:v>4</c:v>
                </c:pt>
                <c:pt idx="433">
                  <c:v>4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4</c:v>
                </c:pt>
                <c:pt idx="438">
                  <c:v>4</c:v>
                </c:pt>
                <c:pt idx="439">
                  <c:v>4</c:v>
                </c:pt>
                <c:pt idx="440">
                  <c:v>4</c:v>
                </c:pt>
                <c:pt idx="441">
                  <c:v>4</c:v>
                </c:pt>
                <c:pt idx="442">
                  <c:v>4</c:v>
                </c:pt>
                <c:pt idx="443">
                  <c:v>4</c:v>
                </c:pt>
                <c:pt idx="444">
                  <c:v>4</c:v>
                </c:pt>
                <c:pt idx="445">
                  <c:v>4</c:v>
                </c:pt>
                <c:pt idx="446">
                  <c:v>4</c:v>
                </c:pt>
                <c:pt idx="447">
                  <c:v>4</c:v>
                </c:pt>
                <c:pt idx="448">
                  <c:v>4</c:v>
                </c:pt>
                <c:pt idx="449">
                  <c:v>4</c:v>
                </c:pt>
                <c:pt idx="450">
                  <c:v>4</c:v>
                </c:pt>
                <c:pt idx="451">
                  <c:v>4</c:v>
                </c:pt>
                <c:pt idx="452">
                  <c:v>4</c:v>
                </c:pt>
                <c:pt idx="453">
                  <c:v>4</c:v>
                </c:pt>
                <c:pt idx="454">
                  <c:v>4</c:v>
                </c:pt>
                <c:pt idx="455">
                  <c:v>4</c:v>
                </c:pt>
                <c:pt idx="456">
                  <c:v>4</c:v>
                </c:pt>
                <c:pt idx="457">
                  <c:v>4</c:v>
                </c:pt>
                <c:pt idx="458">
                  <c:v>4</c:v>
                </c:pt>
                <c:pt idx="459">
                  <c:v>4</c:v>
                </c:pt>
                <c:pt idx="460">
                  <c:v>4</c:v>
                </c:pt>
                <c:pt idx="461">
                  <c:v>4</c:v>
                </c:pt>
                <c:pt idx="462">
                  <c:v>4</c:v>
                </c:pt>
                <c:pt idx="463">
                  <c:v>4</c:v>
                </c:pt>
                <c:pt idx="464">
                  <c:v>4</c:v>
                </c:pt>
                <c:pt idx="465">
                  <c:v>4</c:v>
                </c:pt>
                <c:pt idx="466">
                  <c:v>4</c:v>
                </c:pt>
                <c:pt idx="467">
                  <c:v>4</c:v>
                </c:pt>
                <c:pt idx="468">
                  <c:v>4</c:v>
                </c:pt>
                <c:pt idx="469">
                  <c:v>4</c:v>
                </c:pt>
                <c:pt idx="470">
                  <c:v>4</c:v>
                </c:pt>
                <c:pt idx="471">
                  <c:v>4</c:v>
                </c:pt>
                <c:pt idx="472">
                  <c:v>4</c:v>
                </c:pt>
                <c:pt idx="473">
                  <c:v>4</c:v>
                </c:pt>
                <c:pt idx="474">
                  <c:v>4</c:v>
                </c:pt>
                <c:pt idx="475">
                  <c:v>4</c:v>
                </c:pt>
                <c:pt idx="476">
                  <c:v>4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4</c:v>
                </c:pt>
                <c:pt idx="481">
                  <c:v>4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4</c:v>
                </c:pt>
                <c:pt idx="486">
                  <c:v>4</c:v>
                </c:pt>
                <c:pt idx="487">
                  <c:v>4</c:v>
                </c:pt>
                <c:pt idx="488">
                  <c:v>4</c:v>
                </c:pt>
                <c:pt idx="489">
                  <c:v>4</c:v>
                </c:pt>
                <c:pt idx="490">
                  <c:v>4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4</c:v>
                </c:pt>
                <c:pt idx="495">
                  <c:v>4</c:v>
                </c:pt>
                <c:pt idx="496">
                  <c:v>4</c:v>
                </c:pt>
                <c:pt idx="497">
                  <c:v>4</c:v>
                </c:pt>
                <c:pt idx="498">
                  <c:v>4</c:v>
                </c:pt>
                <c:pt idx="499">
                  <c:v>4</c:v>
                </c:pt>
                <c:pt idx="500">
                  <c:v>4</c:v>
                </c:pt>
                <c:pt idx="501">
                  <c:v>4</c:v>
                </c:pt>
                <c:pt idx="502">
                  <c:v>4</c:v>
                </c:pt>
                <c:pt idx="503">
                  <c:v>4</c:v>
                </c:pt>
                <c:pt idx="504">
                  <c:v>4</c:v>
                </c:pt>
                <c:pt idx="505">
                  <c:v>4</c:v>
                </c:pt>
                <c:pt idx="506">
                  <c:v>4</c:v>
                </c:pt>
                <c:pt idx="507">
                  <c:v>4</c:v>
                </c:pt>
                <c:pt idx="508">
                  <c:v>4</c:v>
                </c:pt>
                <c:pt idx="509">
                  <c:v>4</c:v>
                </c:pt>
                <c:pt idx="510">
                  <c:v>4</c:v>
                </c:pt>
                <c:pt idx="511">
                  <c:v>4</c:v>
                </c:pt>
                <c:pt idx="512">
                  <c:v>4</c:v>
                </c:pt>
                <c:pt idx="513">
                  <c:v>4</c:v>
                </c:pt>
                <c:pt idx="514">
                  <c:v>4</c:v>
                </c:pt>
                <c:pt idx="515">
                  <c:v>4</c:v>
                </c:pt>
                <c:pt idx="516">
                  <c:v>4</c:v>
                </c:pt>
                <c:pt idx="517">
                  <c:v>4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4</c:v>
                </c:pt>
                <c:pt idx="531">
                  <c:v>4</c:v>
                </c:pt>
                <c:pt idx="532">
                  <c:v>4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4</c:v>
                </c:pt>
                <c:pt idx="545">
                  <c:v>4</c:v>
                </c:pt>
                <c:pt idx="546">
                  <c:v>4</c:v>
                </c:pt>
                <c:pt idx="547">
                  <c:v>4</c:v>
                </c:pt>
                <c:pt idx="548">
                  <c:v>4</c:v>
                </c:pt>
                <c:pt idx="549">
                  <c:v>4</c:v>
                </c:pt>
                <c:pt idx="550">
                  <c:v>4</c:v>
                </c:pt>
                <c:pt idx="551">
                  <c:v>4</c:v>
                </c:pt>
                <c:pt idx="552">
                  <c:v>4</c:v>
                </c:pt>
                <c:pt idx="553">
                  <c:v>4</c:v>
                </c:pt>
                <c:pt idx="554">
                  <c:v>4</c:v>
                </c:pt>
                <c:pt idx="555">
                  <c:v>4</c:v>
                </c:pt>
                <c:pt idx="556">
                  <c:v>4</c:v>
                </c:pt>
                <c:pt idx="557">
                  <c:v>4</c:v>
                </c:pt>
                <c:pt idx="558">
                  <c:v>4</c:v>
                </c:pt>
                <c:pt idx="559">
                  <c:v>4</c:v>
                </c:pt>
                <c:pt idx="560">
                  <c:v>4</c:v>
                </c:pt>
                <c:pt idx="561">
                  <c:v>4</c:v>
                </c:pt>
                <c:pt idx="562">
                  <c:v>4</c:v>
                </c:pt>
                <c:pt idx="563">
                  <c:v>4</c:v>
                </c:pt>
                <c:pt idx="564">
                  <c:v>4</c:v>
                </c:pt>
                <c:pt idx="565">
                  <c:v>4</c:v>
                </c:pt>
                <c:pt idx="566">
                  <c:v>4</c:v>
                </c:pt>
                <c:pt idx="567">
                  <c:v>4</c:v>
                </c:pt>
                <c:pt idx="568">
                  <c:v>4</c:v>
                </c:pt>
                <c:pt idx="569">
                  <c:v>4</c:v>
                </c:pt>
                <c:pt idx="570">
                  <c:v>4</c:v>
                </c:pt>
                <c:pt idx="571">
                  <c:v>4</c:v>
                </c:pt>
                <c:pt idx="572">
                  <c:v>4</c:v>
                </c:pt>
                <c:pt idx="573">
                  <c:v>4</c:v>
                </c:pt>
                <c:pt idx="574">
                  <c:v>4</c:v>
                </c:pt>
                <c:pt idx="575">
                  <c:v>4</c:v>
                </c:pt>
                <c:pt idx="576">
                  <c:v>4</c:v>
                </c:pt>
                <c:pt idx="577">
                  <c:v>4</c:v>
                </c:pt>
                <c:pt idx="578">
                  <c:v>4</c:v>
                </c:pt>
                <c:pt idx="579">
                  <c:v>4</c:v>
                </c:pt>
                <c:pt idx="580">
                  <c:v>4</c:v>
                </c:pt>
                <c:pt idx="581">
                  <c:v>4</c:v>
                </c:pt>
                <c:pt idx="582">
                  <c:v>4</c:v>
                </c:pt>
                <c:pt idx="583">
                  <c:v>4</c:v>
                </c:pt>
                <c:pt idx="584">
                  <c:v>4</c:v>
                </c:pt>
                <c:pt idx="585">
                  <c:v>4</c:v>
                </c:pt>
                <c:pt idx="586">
                  <c:v>4</c:v>
                </c:pt>
                <c:pt idx="587">
                  <c:v>4</c:v>
                </c:pt>
                <c:pt idx="588">
                  <c:v>4</c:v>
                </c:pt>
                <c:pt idx="589">
                  <c:v>4</c:v>
                </c:pt>
                <c:pt idx="590">
                  <c:v>4</c:v>
                </c:pt>
                <c:pt idx="591">
                  <c:v>4</c:v>
                </c:pt>
                <c:pt idx="592">
                  <c:v>4</c:v>
                </c:pt>
                <c:pt idx="593">
                  <c:v>4</c:v>
                </c:pt>
                <c:pt idx="594">
                  <c:v>4</c:v>
                </c:pt>
                <c:pt idx="595">
                  <c:v>4</c:v>
                </c:pt>
                <c:pt idx="596">
                  <c:v>4</c:v>
                </c:pt>
                <c:pt idx="597">
                  <c:v>4</c:v>
                </c:pt>
                <c:pt idx="598">
                  <c:v>4</c:v>
                </c:pt>
                <c:pt idx="599">
                  <c:v>4</c:v>
                </c:pt>
                <c:pt idx="600">
                  <c:v>4</c:v>
                </c:pt>
                <c:pt idx="601">
                  <c:v>4</c:v>
                </c:pt>
                <c:pt idx="602">
                  <c:v>4</c:v>
                </c:pt>
                <c:pt idx="603">
                  <c:v>4</c:v>
                </c:pt>
                <c:pt idx="604">
                  <c:v>4</c:v>
                </c:pt>
                <c:pt idx="605">
                  <c:v>4</c:v>
                </c:pt>
                <c:pt idx="606">
                  <c:v>4</c:v>
                </c:pt>
                <c:pt idx="607">
                  <c:v>4</c:v>
                </c:pt>
                <c:pt idx="608">
                  <c:v>4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4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6">
                  <c:v>4</c:v>
                </c:pt>
                <c:pt idx="617">
                  <c:v>4</c:v>
                </c:pt>
                <c:pt idx="618">
                  <c:v>4</c:v>
                </c:pt>
                <c:pt idx="619">
                  <c:v>4</c:v>
                </c:pt>
                <c:pt idx="620">
                  <c:v>4</c:v>
                </c:pt>
                <c:pt idx="621">
                  <c:v>4</c:v>
                </c:pt>
                <c:pt idx="622">
                  <c:v>4</c:v>
                </c:pt>
                <c:pt idx="623">
                  <c:v>4</c:v>
                </c:pt>
                <c:pt idx="624">
                  <c:v>4</c:v>
                </c:pt>
                <c:pt idx="625">
                  <c:v>4</c:v>
                </c:pt>
                <c:pt idx="626">
                  <c:v>4</c:v>
                </c:pt>
                <c:pt idx="627">
                  <c:v>4</c:v>
                </c:pt>
                <c:pt idx="628">
                  <c:v>4</c:v>
                </c:pt>
                <c:pt idx="629">
                  <c:v>4</c:v>
                </c:pt>
                <c:pt idx="630">
                  <c:v>4</c:v>
                </c:pt>
                <c:pt idx="631">
                  <c:v>4</c:v>
                </c:pt>
                <c:pt idx="632">
                  <c:v>4</c:v>
                </c:pt>
                <c:pt idx="633">
                  <c:v>4</c:v>
                </c:pt>
                <c:pt idx="634">
                  <c:v>4</c:v>
                </c:pt>
                <c:pt idx="635">
                  <c:v>4</c:v>
                </c:pt>
                <c:pt idx="636">
                  <c:v>4</c:v>
                </c:pt>
                <c:pt idx="637">
                  <c:v>4</c:v>
                </c:pt>
                <c:pt idx="638">
                  <c:v>4</c:v>
                </c:pt>
                <c:pt idx="639">
                  <c:v>4</c:v>
                </c:pt>
                <c:pt idx="640">
                  <c:v>4</c:v>
                </c:pt>
                <c:pt idx="641">
                  <c:v>4</c:v>
                </c:pt>
                <c:pt idx="642">
                  <c:v>4</c:v>
                </c:pt>
                <c:pt idx="643">
                  <c:v>4</c:v>
                </c:pt>
                <c:pt idx="644">
                  <c:v>4</c:v>
                </c:pt>
                <c:pt idx="645">
                  <c:v>4</c:v>
                </c:pt>
                <c:pt idx="646">
                  <c:v>4</c:v>
                </c:pt>
                <c:pt idx="647">
                  <c:v>4</c:v>
                </c:pt>
                <c:pt idx="648">
                  <c:v>4</c:v>
                </c:pt>
                <c:pt idx="649">
                  <c:v>4</c:v>
                </c:pt>
                <c:pt idx="650">
                  <c:v>4</c:v>
                </c:pt>
                <c:pt idx="651">
                  <c:v>4</c:v>
                </c:pt>
                <c:pt idx="652">
                  <c:v>4</c:v>
                </c:pt>
                <c:pt idx="653">
                  <c:v>4</c:v>
                </c:pt>
                <c:pt idx="654">
                  <c:v>4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缓解方案三!$Y$1</c:f>
              <c:strCache>
                <c:ptCount val="1"/>
                <c:pt idx="0">
                  <c:v>优先缓解点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缓解方案三!$F$2:$F$660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缓解方案三!$Y$2:$Y$660</c:f>
              <c:numCache>
                <c:formatCode>General</c:formatCode>
                <c:ptCount val="659"/>
                <c:pt idx="143" formatCode="0.00E+00">
                  <c:v>1.0156940000000001</c:v>
                </c:pt>
                <c:pt idx="198" formatCode="0.00E+00">
                  <c:v>2.8938990000000002</c:v>
                </c:pt>
                <c:pt idx="221" formatCode="0.00E+00">
                  <c:v>1.9775720000000001</c:v>
                </c:pt>
                <c:pt idx="307" formatCode="0.00E+00">
                  <c:v>2.7162820000000001</c:v>
                </c:pt>
                <c:pt idx="430" formatCode="0.00E+00">
                  <c:v>0.57573870000000005</c:v>
                </c:pt>
                <c:pt idx="475" formatCode="0.00E+00">
                  <c:v>0.51012409999999997</c:v>
                </c:pt>
                <c:pt idx="500" formatCode="0.00E+00">
                  <c:v>0.92503559999999996</c:v>
                </c:pt>
                <c:pt idx="538" formatCode="0.00E+00">
                  <c:v>1.5015579999999999</c:v>
                </c:pt>
                <c:pt idx="556" formatCode="0.00E+00">
                  <c:v>1.1400049999999999</c:v>
                </c:pt>
                <c:pt idx="567" formatCode="0.00E+00">
                  <c:v>0.56761810000000001</c:v>
                </c:pt>
                <c:pt idx="584" formatCode="0.00E+00">
                  <c:v>0.38138030000000001</c:v>
                </c:pt>
                <c:pt idx="587" formatCode="0.00E+00">
                  <c:v>0.2071267</c:v>
                </c:pt>
                <c:pt idx="594" formatCode="0.00E+00">
                  <c:v>0.53082980000000002</c:v>
                </c:pt>
                <c:pt idx="607" formatCode="0.00E+00">
                  <c:v>0.78319970000000005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缓解方案三!$AA$1</c:f>
              <c:strCache>
                <c:ptCount val="1"/>
                <c:pt idx="0">
                  <c:v>新添缓解点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缓解方案三!$F$2:$F$660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缓解方案三!$AA$2:$AA$660</c:f>
              <c:numCache>
                <c:formatCode>General</c:formatCode>
                <c:ptCount val="659"/>
                <c:pt idx="16" formatCode="0.00E+00">
                  <c:v>1.8019750000000001</c:v>
                </c:pt>
                <c:pt idx="202" formatCode="0.00E+00">
                  <c:v>3.1380979999999998</c:v>
                </c:pt>
                <c:pt idx="236" formatCode="0.00E+00">
                  <c:v>3.066703</c:v>
                </c:pt>
                <c:pt idx="304" formatCode="0.00E+00">
                  <c:v>3.2988270000000002</c:v>
                </c:pt>
                <c:pt idx="318" formatCode="0.00E+00">
                  <c:v>2.5192839999999999</c:v>
                </c:pt>
                <c:pt idx="344" formatCode="0.00E+00">
                  <c:v>3.0117799999999999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26452448"/>
        <c:axId val="-1326442656"/>
      </c:scatterChart>
      <c:valAx>
        <c:axId val="-1326452448"/>
        <c:scaling>
          <c:orientation val="minMax"/>
          <c:max val="360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zh-CN" b="0"/>
                  <a:t>里程</a:t>
                </a:r>
                <a:r>
                  <a:rPr lang="en-US" b="0"/>
                  <a:t>[km]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91434235050589108"/>
              <c:y val="0.8701373651465942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1326442656"/>
        <c:crosses val="autoZero"/>
        <c:crossBetween val="midCat"/>
        <c:majorUnit val="1000"/>
        <c:dispUnits>
          <c:builtInUnit val="thousands"/>
        </c:dispUnits>
      </c:valAx>
      <c:valAx>
        <c:axId val="-1326442656"/>
        <c:scaling>
          <c:orientation val="minMax"/>
          <c:max val="4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zh-CN" b="0"/>
                  <a:t>交流感应电压</a:t>
                </a:r>
                <a:r>
                  <a:rPr lang="en-US" b="0"/>
                  <a:t>[V]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2.9547138153516454E-2"/>
              <c:y val="0.3263559683849877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1326452448"/>
        <c:crosses val="autoZero"/>
        <c:crossBetween val="midCat"/>
        <c:majorUnit val="1"/>
      </c:valAx>
    </c:plotArea>
    <c:legend>
      <c:legendPos val="t"/>
      <c:layout>
        <c:manualLayout>
          <c:xMode val="edge"/>
          <c:yMode val="edge"/>
          <c:x val="0.19586055268218422"/>
          <c:y val="3.5068788777987588E-2"/>
          <c:w val="0.60543315904883421"/>
          <c:h val="5.53034452541660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03226124947548"/>
          <c:y val="0.1170597828509401"/>
          <c:w val="0.80998132286755686"/>
          <c:h val="0.796775407252810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缓解方案三!$T$1</c:f>
              <c:strCache>
                <c:ptCount val="1"/>
                <c:pt idx="0">
                  <c:v>交流电流密度J [A/m2]</c:v>
                </c:pt>
              </c:strCache>
            </c:strRef>
          </c:tx>
          <c:marker>
            <c:symbol val="none"/>
          </c:marker>
          <c:xVal>
            <c:numRef>
              <c:f>缓解方案三!$F$2:$F$660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缓解方案三!$T$2:$T$660</c:f>
              <c:numCache>
                <c:formatCode>0.00E+00</c:formatCode>
                <c:ptCount val="659"/>
                <c:pt idx="0">
                  <c:v>24.013300000000001</c:v>
                </c:pt>
                <c:pt idx="1">
                  <c:v>24.013290000000001</c:v>
                </c:pt>
                <c:pt idx="2">
                  <c:v>24.013010000000001</c:v>
                </c:pt>
                <c:pt idx="3">
                  <c:v>24.01238</c:v>
                </c:pt>
                <c:pt idx="4">
                  <c:v>24.011389999999999</c:v>
                </c:pt>
                <c:pt idx="5">
                  <c:v>24.008980000000001</c:v>
                </c:pt>
                <c:pt idx="6">
                  <c:v>24.007280000000002</c:v>
                </c:pt>
                <c:pt idx="7">
                  <c:v>24.005310000000001</c:v>
                </c:pt>
                <c:pt idx="8">
                  <c:v>24.003050000000002</c:v>
                </c:pt>
                <c:pt idx="9">
                  <c:v>24.000499999999999</c:v>
                </c:pt>
                <c:pt idx="10">
                  <c:v>23.997679999999999</c:v>
                </c:pt>
                <c:pt idx="11">
                  <c:v>23.99457</c:v>
                </c:pt>
                <c:pt idx="12">
                  <c:v>23.99119</c:v>
                </c:pt>
                <c:pt idx="13">
                  <c:v>23.98752</c:v>
                </c:pt>
                <c:pt idx="14">
                  <c:v>23.983560000000001</c:v>
                </c:pt>
                <c:pt idx="15">
                  <c:v>23.979340000000001</c:v>
                </c:pt>
                <c:pt idx="16">
                  <c:v>23.97711</c:v>
                </c:pt>
                <c:pt idx="17">
                  <c:v>23.98828</c:v>
                </c:pt>
                <c:pt idx="18">
                  <c:v>21.594550000000002</c:v>
                </c:pt>
                <c:pt idx="19">
                  <c:v>21.65371</c:v>
                </c:pt>
                <c:pt idx="20">
                  <c:v>21.716429999999999</c:v>
                </c:pt>
                <c:pt idx="21">
                  <c:v>21.78267</c:v>
                </c:pt>
                <c:pt idx="22">
                  <c:v>21.852399999999999</c:v>
                </c:pt>
                <c:pt idx="23">
                  <c:v>21.92558</c:v>
                </c:pt>
                <c:pt idx="24">
                  <c:v>22.002179999999999</c:v>
                </c:pt>
                <c:pt idx="25">
                  <c:v>22.082139999999999</c:v>
                </c:pt>
                <c:pt idx="26">
                  <c:v>22.165179999999999</c:v>
                </c:pt>
                <c:pt idx="27">
                  <c:v>22.25149</c:v>
                </c:pt>
                <c:pt idx="28">
                  <c:v>22.356929999999998</c:v>
                </c:pt>
                <c:pt idx="29">
                  <c:v>22.46677</c:v>
                </c:pt>
                <c:pt idx="30">
                  <c:v>22.580919999999999</c:v>
                </c:pt>
                <c:pt idx="31">
                  <c:v>22.67136</c:v>
                </c:pt>
                <c:pt idx="32">
                  <c:v>22.76427</c:v>
                </c:pt>
                <c:pt idx="33">
                  <c:v>22.90925</c:v>
                </c:pt>
                <c:pt idx="34">
                  <c:v>22.95825</c:v>
                </c:pt>
                <c:pt idx="35">
                  <c:v>19.130179999999999</c:v>
                </c:pt>
                <c:pt idx="36">
                  <c:v>19.224080000000001</c:v>
                </c:pt>
                <c:pt idx="37">
                  <c:v>19.320489999999999</c:v>
                </c:pt>
                <c:pt idx="38">
                  <c:v>19.419350000000001</c:v>
                </c:pt>
                <c:pt idx="39">
                  <c:v>19.52064</c:v>
                </c:pt>
                <c:pt idx="40">
                  <c:v>19.624320000000001</c:v>
                </c:pt>
                <c:pt idx="41">
                  <c:v>19.730340000000002</c:v>
                </c:pt>
                <c:pt idx="42">
                  <c:v>19.83867</c:v>
                </c:pt>
                <c:pt idx="43">
                  <c:v>19.949210000000001</c:v>
                </c:pt>
                <c:pt idx="44">
                  <c:v>20.055689999999998</c:v>
                </c:pt>
                <c:pt idx="45">
                  <c:v>20.16404</c:v>
                </c:pt>
                <c:pt idx="46">
                  <c:v>20.274260000000002</c:v>
                </c:pt>
                <c:pt idx="47">
                  <c:v>20.386340000000001</c:v>
                </c:pt>
                <c:pt idx="48">
                  <c:v>20.500219999999999</c:v>
                </c:pt>
                <c:pt idx="49">
                  <c:v>20.61589</c:v>
                </c:pt>
                <c:pt idx="50">
                  <c:v>20.73329</c:v>
                </c:pt>
                <c:pt idx="51">
                  <c:v>20.852399999999999</c:v>
                </c:pt>
                <c:pt idx="52">
                  <c:v>20.97317</c:v>
                </c:pt>
                <c:pt idx="53">
                  <c:v>21.095569999999999</c:v>
                </c:pt>
                <c:pt idx="54">
                  <c:v>21.219560000000001</c:v>
                </c:pt>
                <c:pt idx="55">
                  <c:v>21.345099999999999</c:v>
                </c:pt>
                <c:pt idx="56">
                  <c:v>21.472149999999999</c:v>
                </c:pt>
                <c:pt idx="57">
                  <c:v>21.60061</c:v>
                </c:pt>
                <c:pt idx="58">
                  <c:v>21.724360000000001</c:v>
                </c:pt>
                <c:pt idx="59">
                  <c:v>21.849219999999999</c:v>
                </c:pt>
                <c:pt idx="60">
                  <c:v>21.975159999999999</c:v>
                </c:pt>
                <c:pt idx="61">
                  <c:v>22.102129999999999</c:v>
                </c:pt>
                <c:pt idx="62">
                  <c:v>22.23</c:v>
                </c:pt>
                <c:pt idx="63">
                  <c:v>22.358360000000001</c:v>
                </c:pt>
                <c:pt idx="64">
                  <c:v>22.520959999999999</c:v>
                </c:pt>
                <c:pt idx="65">
                  <c:v>20.792110000000001</c:v>
                </c:pt>
                <c:pt idx="66">
                  <c:v>20.915900000000001</c:v>
                </c:pt>
                <c:pt idx="67">
                  <c:v>21.038730000000001</c:v>
                </c:pt>
                <c:pt idx="68">
                  <c:v>21.154679999999999</c:v>
                </c:pt>
                <c:pt idx="69">
                  <c:v>21.269159999999999</c:v>
                </c:pt>
                <c:pt idx="70">
                  <c:v>21.383140000000001</c:v>
                </c:pt>
                <c:pt idx="71">
                  <c:v>21.496880000000001</c:v>
                </c:pt>
                <c:pt idx="72">
                  <c:v>21.610510000000001</c:v>
                </c:pt>
                <c:pt idx="73">
                  <c:v>21.7242</c:v>
                </c:pt>
                <c:pt idx="74">
                  <c:v>21.83821</c:v>
                </c:pt>
                <c:pt idx="75">
                  <c:v>21.95289</c:v>
                </c:pt>
                <c:pt idx="76">
                  <c:v>22.0687</c:v>
                </c:pt>
                <c:pt idx="77">
                  <c:v>22.187069999999999</c:v>
                </c:pt>
                <c:pt idx="78">
                  <c:v>22.31371</c:v>
                </c:pt>
                <c:pt idx="79">
                  <c:v>22.46752</c:v>
                </c:pt>
                <c:pt idx="80">
                  <c:v>22.64678</c:v>
                </c:pt>
                <c:pt idx="81">
                  <c:v>22.84721</c:v>
                </c:pt>
                <c:pt idx="82">
                  <c:v>23.02693</c:v>
                </c:pt>
                <c:pt idx="83">
                  <c:v>23.121030000000001</c:v>
                </c:pt>
                <c:pt idx="84">
                  <c:v>23.072389999999999</c:v>
                </c:pt>
                <c:pt idx="85">
                  <c:v>22.897290000000002</c:v>
                </c:pt>
                <c:pt idx="86">
                  <c:v>22.925260000000002</c:v>
                </c:pt>
                <c:pt idx="87">
                  <c:v>23.088640000000002</c:v>
                </c:pt>
                <c:pt idx="88">
                  <c:v>23.295259999999999</c:v>
                </c:pt>
                <c:pt idx="89">
                  <c:v>23.471450000000001</c:v>
                </c:pt>
                <c:pt idx="90">
                  <c:v>23.23152</c:v>
                </c:pt>
                <c:pt idx="91">
                  <c:v>21.76341</c:v>
                </c:pt>
                <c:pt idx="92">
                  <c:v>19.108750000000001</c:v>
                </c:pt>
                <c:pt idx="93">
                  <c:v>16.85624</c:v>
                </c:pt>
                <c:pt idx="94">
                  <c:v>15.8155</c:v>
                </c:pt>
                <c:pt idx="95">
                  <c:v>15.54397</c:v>
                </c:pt>
                <c:pt idx="96">
                  <c:v>15.02094</c:v>
                </c:pt>
                <c:pt idx="97">
                  <c:v>14.530390000000001</c:v>
                </c:pt>
                <c:pt idx="98">
                  <c:v>14.174340000000001</c:v>
                </c:pt>
                <c:pt idx="99">
                  <c:v>13.944929999999999</c:v>
                </c:pt>
                <c:pt idx="100">
                  <c:v>13.81659</c:v>
                </c:pt>
                <c:pt idx="101">
                  <c:v>19.950959999999998</c:v>
                </c:pt>
                <c:pt idx="102">
                  <c:v>19.88053</c:v>
                </c:pt>
                <c:pt idx="103">
                  <c:v>19.891480000000001</c:v>
                </c:pt>
                <c:pt idx="104">
                  <c:v>19.959540000000001</c:v>
                </c:pt>
                <c:pt idx="105">
                  <c:v>20.068290000000001</c:v>
                </c:pt>
                <c:pt idx="106">
                  <c:v>20.22625</c:v>
                </c:pt>
                <c:pt idx="107">
                  <c:v>20.388760000000001</c:v>
                </c:pt>
                <c:pt idx="108">
                  <c:v>20.43674</c:v>
                </c:pt>
                <c:pt idx="109">
                  <c:v>20.304770000000001</c:v>
                </c:pt>
                <c:pt idx="110">
                  <c:v>20.20299</c:v>
                </c:pt>
                <c:pt idx="111">
                  <c:v>20.333120000000001</c:v>
                </c:pt>
                <c:pt idx="112">
                  <c:v>20.64772</c:v>
                </c:pt>
                <c:pt idx="113">
                  <c:v>20.693580000000001</c:v>
                </c:pt>
                <c:pt idx="114">
                  <c:v>19.05742</c:v>
                </c:pt>
                <c:pt idx="115">
                  <c:v>14.82526</c:v>
                </c:pt>
                <c:pt idx="116">
                  <c:v>11.4247</c:v>
                </c:pt>
                <c:pt idx="117">
                  <c:v>8.9380579999999998</c:v>
                </c:pt>
                <c:pt idx="118">
                  <c:v>7.5781479999999997</c:v>
                </c:pt>
                <c:pt idx="119">
                  <c:v>7.076835</c:v>
                </c:pt>
                <c:pt idx="120">
                  <c:v>6.9721289999999998</c:v>
                </c:pt>
                <c:pt idx="121">
                  <c:v>7.0537809999999999</c:v>
                </c:pt>
                <c:pt idx="122">
                  <c:v>7.2416559999999999</c:v>
                </c:pt>
                <c:pt idx="123">
                  <c:v>7.4929610000000002</c:v>
                </c:pt>
                <c:pt idx="124">
                  <c:v>7.7817350000000003</c:v>
                </c:pt>
                <c:pt idx="125">
                  <c:v>8.0919589999999992</c:v>
                </c:pt>
                <c:pt idx="126">
                  <c:v>8.4148689999999995</c:v>
                </c:pt>
                <c:pt idx="127">
                  <c:v>8.7879360000000002</c:v>
                </c:pt>
                <c:pt idx="128">
                  <c:v>9.1622400000000006</c:v>
                </c:pt>
                <c:pt idx="129">
                  <c:v>9.5324629999999999</c:v>
                </c:pt>
                <c:pt idx="130">
                  <c:v>9.8963739999999998</c:v>
                </c:pt>
                <c:pt idx="131">
                  <c:v>10.252739999999999</c:v>
                </c:pt>
                <c:pt idx="132">
                  <c:v>10.57813</c:v>
                </c:pt>
                <c:pt idx="133">
                  <c:v>10.897790000000001</c:v>
                </c:pt>
                <c:pt idx="134">
                  <c:v>11.213150000000001</c:v>
                </c:pt>
                <c:pt idx="135">
                  <c:v>12.619440000000001</c:v>
                </c:pt>
                <c:pt idx="136">
                  <c:v>12.94877</c:v>
                </c:pt>
                <c:pt idx="137">
                  <c:v>13.27539</c:v>
                </c:pt>
                <c:pt idx="138">
                  <c:v>13.599919999999999</c:v>
                </c:pt>
                <c:pt idx="139">
                  <c:v>13.92295</c:v>
                </c:pt>
                <c:pt idx="140">
                  <c:v>14.24503</c:v>
                </c:pt>
                <c:pt idx="141">
                  <c:v>14.566610000000001</c:v>
                </c:pt>
                <c:pt idx="142">
                  <c:v>14.88809</c:v>
                </c:pt>
                <c:pt idx="143">
                  <c:v>15.20979</c:v>
                </c:pt>
                <c:pt idx="144">
                  <c:v>15.644629999999999</c:v>
                </c:pt>
                <c:pt idx="145">
                  <c:v>16.09179</c:v>
                </c:pt>
                <c:pt idx="146">
                  <c:v>16.55058</c:v>
                </c:pt>
                <c:pt idx="147">
                  <c:v>17.020330000000001</c:v>
                </c:pt>
                <c:pt idx="148">
                  <c:v>17.50038</c:v>
                </c:pt>
                <c:pt idx="149">
                  <c:v>17.990110000000001</c:v>
                </c:pt>
                <c:pt idx="150">
                  <c:v>18.488910000000001</c:v>
                </c:pt>
                <c:pt idx="151">
                  <c:v>18.996220000000001</c:v>
                </c:pt>
                <c:pt idx="152">
                  <c:v>19.511500000000002</c:v>
                </c:pt>
                <c:pt idx="153">
                  <c:v>20.034230000000001</c:v>
                </c:pt>
                <c:pt idx="154">
                  <c:v>20.563939999999999</c:v>
                </c:pt>
                <c:pt idx="155">
                  <c:v>21.100180000000002</c:v>
                </c:pt>
                <c:pt idx="156">
                  <c:v>21.642530000000001</c:v>
                </c:pt>
                <c:pt idx="157">
                  <c:v>22.1906</c:v>
                </c:pt>
                <c:pt idx="158">
                  <c:v>22.744019999999999</c:v>
                </c:pt>
                <c:pt idx="159">
                  <c:v>23.30245</c:v>
                </c:pt>
                <c:pt idx="160">
                  <c:v>23.865559999999999</c:v>
                </c:pt>
                <c:pt idx="161">
                  <c:v>24.433039999999998</c:v>
                </c:pt>
                <c:pt idx="162">
                  <c:v>25.00461</c:v>
                </c:pt>
                <c:pt idx="163">
                  <c:v>25.57996</c:v>
                </c:pt>
                <c:pt idx="164">
                  <c:v>26.158829999999998</c:v>
                </c:pt>
                <c:pt idx="165">
                  <c:v>26.740929999999999</c:v>
                </c:pt>
                <c:pt idx="166">
                  <c:v>27.325970000000002</c:v>
                </c:pt>
                <c:pt idx="167">
                  <c:v>27.913689999999999</c:v>
                </c:pt>
                <c:pt idx="168">
                  <c:v>20.30209</c:v>
                </c:pt>
                <c:pt idx="169">
                  <c:v>20.786069999999999</c:v>
                </c:pt>
                <c:pt idx="170">
                  <c:v>21.27196</c:v>
                </c:pt>
                <c:pt idx="171">
                  <c:v>21.759450000000001</c:v>
                </c:pt>
                <c:pt idx="172">
                  <c:v>22.248180000000001</c:v>
                </c:pt>
                <c:pt idx="173">
                  <c:v>22.73779</c:v>
                </c:pt>
                <c:pt idx="174">
                  <c:v>23.227779999999999</c:v>
                </c:pt>
                <c:pt idx="175">
                  <c:v>23.71724</c:v>
                </c:pt>
                <c:pt idx="176">
                  <c:v>24.157260000000001</c:v>
                </c:pt>
                <c:pt idx="177">
                  <c:v>24.59628</c:v>
                </c:pt>
                <c:pt idx="178">
                  <c:v>25.03453</c:v>
                </c:pt>
                <c:pt idx="179">
                  <c:v>25.471800000000002</c:v>
                </c:pt>
                <c:pt idx="180">
                  <c:v>25.907299999999999</c:v>
                </c:pt>
                <c:pt idx="181">
                  <c:v>26.338719999999999</c:v>
                </c:pt>
                <c:pt idx="182">
                  <c:v>26.78754</c:v>
                </c:pt>
                <c:pt idx="183">
                  <c:v>27.231539999999999</c:v>
                </c:pt>
                <c:pt idx="184">
                  <c:v>27.671949999999999</c:v>
                </c:pt>
                <c:pt idx="185">
                  <c:v>28.107790000000001</c:v>
                </c:pt>
                <c:pt idx="186">
                  <c:v>28.53734</c:v>
                </c:pt>
                <c:pt idx="187">
                  <c:v>28.958539999999999</c:v>
                </c:pt>
                <c:pt idx="188">
                  <c:v>29.346820000000001</c:v>
                </c:pt>
                <c:pt idx="189">
                  <c:v>29.722490000000001</c:v>
                </c:pt>
                <c:pt idx="190">
                  <c:v>30.082139999999999</c:v>
                </c:pt>
                <c:pt idx="191">
                  <c:v>30.42154</c:v>
                </c:pt>
                <c:pt idx="192">
                  <c:v>30.735340000000001</c:v>
                </c:pt>
                <c:pt idx="193">
                  <c:v>31.016919999999999</c:v>
                </c:pt>
                <c:pt idx="194">
                  <c:v>28.42417</c:v>
                </c:pt>
                <c:pt idx="195">
                  <c:v>28.723890000000001</c:v>
                </c:pt>
                <c:pt idx="196">
                  <c:v>28.912859999999998</c:v>
                </c:pt>
                <c:pt idx="197">
                  <c:v>28.96424</c:v>
                </c:pt>
                <c:pt idx="198">
                  <c:v>28.883949999999999</c:v>
                </c:pt>
                <c:pt idx="199">
                  <c:v>29.139479999999999</c:v>
                </c:pt>
                <c:pt idx="200">
                  <c:v>29.641680000000001</c:v>
                </c:pt>
                <c:pt idx="201">
                  <c:v>30.549900000000001</c:v>
                </c:pt>
                <c:pt idx="202">
                  <c:v>31.321300000000001</c:v>
                </c:pt>
                <c:pt idx="203">
                  <c:v>31.671890000000001</c:v>
                </c:pt>
                <c:pt idx="204">
                  <c:v>31.719360000000002</c:v>
                </c:pt>
                <c:pt idx="205">
                  <c:v>31.78791</c:v>
                </c:pt>
                <c:pt idx="206">
                  <c:v>31.936820000000001</c:v>
                </c:pt>
                <c:pt idx="207">
                  <c:v>32.153869999999998</c:v>
                </c:pt>
                <c:pt idx="208">
                  <c:v>32.071539999999999</c:v>
                </c:pt>
                <c:pt idx="209">
                  <c:v>30.036090000000002</c:v>
                </c:pt>
                <c:pt idx="210">
                  <c:v>25.042349999999999</c:v>
                </c:pt>
                <c:pt idx="211">
                  <c:v>19.633030000000002</c:v>
                </c:pt>
                <c:pt idx="212">
                  <c:v>15.43553</c:v>
                </c:pt>
                <c:pt idx="213">
                  <c:v>12.575010000000001</c:v>
                </c:pt>
                <c:pt idx="214">
                  <c:v>10.96543</c:v>
                </c:pt>
                <c:pt idx="215">
                  <c:v>8.9756359999999997</c:v>
                </c:pt>
                <c:pt idx="216">
                  <c:v>8.5567279999999997</c:v>
                </c:pt>
                <c:pt idx="217">
                  <c:v>10.606199999999999</c:v>
                </c:pt>
                <c:pt idx="218">
                  <c:v>13.429080000000001</c:v>
                </c:pt>
                <c:pt idx="219">
                  <c:v>15.857950000000001</c:v>
                </c:pt>
                <c:pt idx="220">
                  <c:v>17.156469999999999</c:v>
                </c:pt>
                <c:pt idx="221">
                  <c:v>19.738109999999999</c:v>
                </c:pt>
                <c:pt idx="222">
                  <c:v>20.944970000000001</c:v>
                </c:pt>
                <c:pt idx="223">
                  <c:v>21.894269999999999</c:v>
                </c:pt>
                <c:pt idx="224">
                  <c:v>22.675909999999998</c:v>
                </c:pt>
                <c:pt idx="225">
                  <c:v>23.341329999999999</c:v>
                </c:pt>
                <c:pt idx="226">
                  <c:v>23.89631</c:v>
                </c:pt>
                <c:pt idx="227">
                  <c:v>24.411729999999999</c:v>
                </c:pt>
                <c:pt idx="228">
                  <c:v>24.918510000000001</c:v>
                </c:pt>
                <c:pt idx="229">
                  <c:v>25.535990000000002</c:v>
                </c:pt>
                <c:pt idx="230">
                  <c:v>26.51652</c:v>
                </c:pt>
                <c:pt idx="231">
                  <c:v>28.433779999999999</c:v>
                </c:pt>
                <c:pt idx="232">
                  <c:v>30.785969999999999</c:v>
                </c:pt>
                <c:pt idx="233">
                  <c:v>32.020609999999998</c:v>
                </c:pt>
                <c:pt idx="234">
                  <c:v>31.973269999999999</c:v>
                </c:pt>
                <c:pt idx="235">
                  <c:v>31.34029</c:v>
                </c:pt>
                <c:pt idx="236">
                  <c:v>30.608709999999999</c:v>
                </c:pt>
                <c:pt idx="237">
                  <c:v>30.26426</c:v>
                </c:pt>
                <c:pt idx="238">
                  <c:v>29.716519999999999</c:v>
                </c:pt>
                <c:pt idx="239">
                  <c:v>28.402339999999999</c:v>
                </c:pt>
                <c:pt idx="240">
                  <c:v>27.510670000000001</c:v>
                </c:pt>
                <c:pt idx="241">
                  <c:v>26.6096</c:v>
                </c:pt>
                <c:pt idx="242">
                  <c:v>25.68451</c:v>
                </c:pt>
                <c:pt idx="243">
                  <c:v>24.758199999999999</c:v>
                </c:pt>
                <c:pt idx="244">
                  <c:v>23.843810000000001</c:v>
                </c:pt>
                <c:pt idx="245">
                  <c:v>28.615110000000001</c:v>
                </c:pt>
                <c:pt idx="246">
                  <c:v>27.155080000000002</c:v>
                </c:pt>
                <c:pt idx="247">
                  <c:v>26.17127</c:v>
                </c:pt>
                <c:pt idx="248">
                  <c:v>25.189050000000002</c:v>
                </c:pt>
                <c:pt idx="249">
                  <c:v>24.210760000000001</c:v>
                </c:pt>
                <c:pt idx="250">
                  <c:v>23.241440000000001</c:v>
                </c:pt>
                <c:pt idx="251">
                  <c:v>22.28079</c:v>
                </c:pt>
                <c:pt idx="252">
                  <c:v>21.29813</c:v>
                </c:pt>
                <c:pt idx="253">
                  <c:v>20.336410000000001</c:v>
                </c:pt>
                <c:pt idx="254">
                  <c:v>19.340009999999999</c:v>
                </c:pt>
                <c:pt idx="255">
                  <c:v>18.34355</c:v>
                </c:pt>
                <c:pt idx="256">
                  <c:v>17.358059999999998</c:v>
                </c:pt>
                <c:pt idx="257">
                  <c:v>16.38804</c:v>
                </c:pt>
                <c:pt idx="258">
                  <c:v>15.438599999999999</c:v>
                </c:pt>
                <c:pt idx="259">
                  <c:v>14.515639999999999</c:v>
                </c:pt>
                <c:pt idx="260">
                  <c:v>13.62607</c:v>
                </c:pt>
                <c:pt idx="261">
                  <c:v>12.778079999999999</c:v>
                </c:pt>
                <c:pt idx="262">
                  <c:v>11.981400000000001</c:v>
                </c:pt>
                <c:pt idx="263">
                  <c:v>11.247529999999999</c:v>
                </c:pt>
                <c:pt idx="264">
                  <c:v>10.589880000000001</c:v>
                </c:pt>
                <c:pt idx="265">
                  <c:v>10.023529999999999</c:v>
                </c:pt>
                <c:pt idx="266">
                  <c:v>9.5645640000000007</c:v>
                </c:pt>
                <c:pt idx="267">
                  <c:v>9.2286929999999998</c:v>
                </c:pt>
                <c:pt idx="268">
                  <c:v>9.0291960000000007</c:v>
                </c:pt>
                <c:pt idx="269">
                  <c:v>8.9746140000000008</c:v>
                </c:pt>
                <c:pt idx="270">
                  <c:v>9.0669620000000002</c:v>
                </c:pt>
                <c:pt idx="271">
                  <c:v>9.3012530000000009</c:v>
                </c:pt>
                <c:pt idx="272">
                  <c:v>9.6664739999999991</c:v>
                </c:pt>
                <c:pt idx="273">
                  <c:v>10.1472</c:v>
                </c:pt>
                <c:pt idx="274">
                  <c:v>11.163650000000001</c:v>
                </c:pt>
                <c:pt idx="275">
                  <c:v>11.883039999999999</c:v>
                </c:pt>
                <c:pt idx="276">
                  <c:v>12.752190000000001</c:v>
                </c:pt>
                <c:pt idx="277">
                  <c:v>13.686389999999999</c:v>
                </c:pt>
                <c:pt idx="278">
                  <c:v>14.67272</c:v>
                </c:pt>
                <c:pt idx="279">
                  <c:v>15.67905</c:v>
                </c:pt>
                <c:pt idx="280">
                  <c:v>16.719570000000001</c:v>
                </c:pt>
                <c:pt idx="281">
                  <c:v>17.790510000000001</c:v>
                </c:pt>
                <c:pt idx="282">
                  <c:v>18.888020000000001</c:v>
                </c:pt>
                <c:pt idx="283">
                  <c:v>20.00798</c:v>
                </c:pt>
                <c:pt idx="284">
                  <c:v>21.142849999999999</c:v>
                </c:pt>
                <c:pt idx="285">
                  <c:v>21.910489999999999</c:v>
                </c:pt>
                <c:pt idx="286">
                  <c:v>27.391749999999998</c:v>
                </c:pt>
                <c:pt idx="287">
                  <c:v>29.271640000000001</c:v>
                </c:pt>
                <c:pt idx="288">
                  <c:v>30.774719999999999</c:v>
                </c:pt>
                <c:pt idx="289">
                  <c:v>32.281260000000003</c:v>
                </c:pt>
                <c:pt idx="290">
                  <c:v>33.815829999999998</c:v>
                </c:pt>
                <c:pt idx="291">
                  <c:v>35.218769999999999</c:v>
                </c:pt>
                <c:pt idx="292">
                  <c:v>36.630209999999998</c:v>
                </c:pt>
                <c:pt idx="293">
                  <c:v>38.027830000000002</c:v>
                </c:pt>
                <c:pt idx="294">
                  <c:v>39.401699999999998</c:v>
                </c:pt>
                <c:pt idx="295">
                  <c:v>40.744590000000002</c:v>
                </c:pt>
                <c:pt idx="296">
                  <c:v>42.048999999999999</c:v>
                </c:pt>
                <c:pt idx="297">
                  <c:v>43.307099999999998</c:v>
                </c:pt>
                <c:pt idx="298">
                  <c:v>44.510669999999998</c:v>
                </c:pt>
                <c:pt idx="299">
                  <c:v>45.651119999999999</c:v>
                </c:pt>
                <c:pt idx="300">
                  <c:v>46.723489999999998</c:v>
                </c:pt>
                <c:pt idx="301">
                  <c:v>47.730730000000001</c:v>
                </c:pt>
                <c:pt idx="302">
                  <c:v>48.267789999999998</c:v>
                </c:pt>
                <c:pt idx="303">
                  <c:v>48.6676</c:v>
                </c:pt>
                <c:pt idx="304">
                  <c:v>49.39922</c:v>
                </c:pt>
                <c:pt idx="305">
                  <c:v>50.809489999999997</c:v>
                </c:pt>
                <c:pt idx="306">
                  <c:v>48.745820000000002</c:v>
                </c:pt>
                <c:pt idx="307">
                  <c:v>40.675730000000001</c:v>
                </c:pt>
                <c:pt idx="308">
                  <c:v>32.601559999999999</c:v>
                </c:pt>
                <c:pt idx="309">
                  <c:v>23.754180000000002</c:v>
                </c:pt>
                <c:pt idx="310">
                  <c:v>15.345280000000001</c:v>
                </c:pt>
                <c:pt idx="311">
                  <c:v>7.832287</c:v>
                </c:pt>
                <c:pt idx="312">
                  <c:v>0.91734720000000003</c:v>
                </c:pt>
                <c:pt idx="313">
                  <c:v>7.6215450000000002</c:v>
                </c:pt>
                <c:pt idx="314">
                  <c:v>16.151289999999999</c:v>
                </c:pt>
                <c:pt idx="315">
                  <c:v>24.05922</c:v>
                </c:pt>
                <c:pt idx="316">
                  <c:v>30.366209999999999</c:v>
                </c:pt>
                <c:pt idx="317">
                  <c:v>34.82891</c:v>
                </c:pt>
                <c:pt idx="318">
                  <c:v>37.725729999999999</c:v>
                </c:pt>
                <c:pt idx="319">
                  <c:v>40.160510000000002</c:v>
                </c:pt>
                <c:pt idx="320">
                  <c:v>41.9711</c:v>
                </c:pt>
                <c:pt idx="321">
                  <c:v>43.312980000000003</c:v>
                </c:pt>
                <c:pt idx="322">
                  <c:v>31.50225</c:v>
                </c:pt>
                <c:pt idx="323">
                  <c:v>32.156469999999999</c:v>
                </c:pt>
                <c:pt idx="324">
                  <c:v>32.620159999999998</c:v>
                </c:pt>
                <c:pt idx="325">
                  <c:v>32.936770000000003</c:v>
                </c:pt>
                <c:pt idx="326">
                  <c:v>33.157359999999997</c:v>
                </c:pt>
                <c:pt idx="327">
                  <c:v>33.316270000000003</c:v>
                </c:pt>
                <c:pt idx="328">
                  <c:v>33.421900000000001</c:v>
                </c:pt>
                <c:pt idx="329">
                  <c:v>33.480400000000003</c:v>
                </c:pt>
                <c:pt idx="330">
                  <c:v>33.498559999999998</c:v>
                </c:pt>
                <c:pt idx="331">
                  <c:v>33.482909999999997</c:v>
                </c:pt>
                <c:pt idx="332">
                  <c:v>33.43974</c:v>
                </c:pt>
                <c:pt idx="333">
                  <c:v>33.375219999999999</c:v>
                </c:pt>
                <c:pt idx="334">
                  <c:v>33.2956</c:v>
                </c:pt>
                <c:pt idx="335">
                  <c:v>33.207129999999999</c:v>
                </c:pt>
                <c:pt idx="336">
                  <c:v>33.115929999999999</c:v>
                </c:pt>
                <c:pt idx="337">
                  <c:v>33.027729999999998</c:v>
                </c:pt>
                <c:pt idx="338">
                  <c:v>32.947749999999999</c:v>
                </c:pt>
                <c:pt idx="339">
                  <c:v>32.88082</c:v>
                </c:pt>
                <c:pt idx="340">
                  <c:v>32.83137</c:v>
                </c:pt>
                <c:pt idx="341">
                  <c:v>32.803440000000002</c:v>
                </c:pt>
                <c:pt idx="342">
                  <c:v>32.800530000000002</c:v>
                </c:pt>
                <c:pt idx="343">
                  <c:v>32.815130000000003</c:v>
                </c:pt>
                <c:pt idx="344">
                  <c:v>32.802529999999997</c:v>
                </c:pt>
                <c:pt idx="345">
                  <c:v>33.10904</c:v>
                </c:pt>
                <c:pt idx="346">
                  <c:v>33.154319999999998</c:v>
                </c:pt>
                <c:pt idx="347">
                  <c:v>33.109520000000003</c:v>
                </c:pt>
                <c:pt idx="348">
                  <c:v>33.012740000000001</c:v>
                </c:pt>
                <c:pt idx="349">
                  <c:v>32.877339999999997</c:v>
                </c:pt>
                <c:pt idx="350">
                  <c:v>32.709249999999997</c:v>
                </c:pt>
                <c:pt idx="351">
                  <c:v>32.513219999999997</c:v>
                </c:pt>
                <c:pt idx="352">
                  <c:v>32.292760000000001</c:v>
                </c:pt>
                <c:pt idx="353">
                  <c:v>32.050060000000002</c:v>
                </c:pt>
                <c:pt idx="354">
                  <c:v>31.78584</c:v>
                </c:pt>
                <c:pt idx="355">
                  <c:v>31.499420000000001</c:v>
                </c:pt>
                <c:pt idx="356">
                  <c:v>31.188600000000001</c:v>
                </c:pt>
                <c:pt idx="357">
                  <c:v>30.849630000000001</c:v>
                </c:pt>
                <c:pt idx="358">
                  <c:v>30.4772</c:v>
                </c:pt>
                <c:pt idx="359">
                  <c:v>30.064319999999999</c:v>
                </c:pt>
                <c:pt idx="360">
                  <c:v>29.602309999999999</c:v>
                </c:pt>
                <c:pt idx="361">
                  <c:v>29.026240000000001</c:v>
                </c:pt>
                <c:pt idx="362">
                  <c:v>28.054410000000001</c:v>
                </c:pt>
                <c:pt idx="363">
                  <c:v>26.105429999999998</c:v>
                </c:pt>
                <c:pt idx="364">
                  <c:v>23.431799999999999</c:v>
                </c:pt>
                <c:pt idx="365">
                  <c:v>27.601299999999998</c:v>
                </c:pt>
                <c:pt idx="366">
                  <c:v>24.456320000000002</c:v>
                </c:pt>
                <c:pt idx="367">
                  <c:v>21.107469999999999</c:v>
                </c:pt>
                <c:pt idx="368">
                  <c:v>18.503450000000001</c:v>
                </c:pt>
                <c:pt idx="369">
                  <c:v>17.224540000000001</c:v>
                </c:pt>
                <c:pt idx="370">
                  <c:v>18.636780000000002</c:v>
                </c:pt>
                <c:pt idx="371">
                  <c:v>28.074570000000001</c:v>
                </c:pt>
                <c:pt idx="372">
                  <c:v>31.88233</c:v>
                </c:pt>
                <c:pt idx="373">
                  <c:v>30.779060000000001</c:v>
                </c:pt>
                <c:pt idx="374">
                  <c:v>29.301220000000001</c:v>
                </c:pt>
                <c:pt idx="375">
                  <c:v>28.273319999999998</c:v>
                </c:pt>
                <c:pt idx="376">
                  <c:v>27.46921</c:v>
                </c:pt>
                <c:pt idx="377">
                  <c:v>26.80649</c:v>
                </c:pt>
                <c:pt idx="378">
                  <c:v>26.241569999999999</c:v>
                </c:pt>
                <c:pt idx="379">
                  <c:v>25.74653</c:v>
                </c:pt>
                <c:pt idx="380">
                  <c:v>25.301690000000001</c:v>
                </c:pt>
                <c:pt idx="381">
                  <c:v>24.892469999999999</c:v>
                </c:pt>
                <c:pt idx="382">
                  <c:v>24.50863</c:v>
                </c:pt>
                <c:pt idx="383">
                  <c:v>24.145240000000001</c:v>
                </c:pt>
                <c:pt idx="384">
                  <c:v>23.69857</c:v>
                </c:pt>
                <c:pt idx="385">
                  <c:v>27.661429999999999</c:v>
                </c:pt>
                <c:pt idx="386">
                  <c:v>27.28434</c:v>
                </c:pt>
                <c:pt idx="387">
                  <c:v>26.91188</c:v>
                </c:pt>
                <c:pt idx="388">
                  <c:v>26.540120000000002</c:v>
                </c:pt>
                <c:pt idx="389">
                  <c:v>26.166149999999998</c:v>
                </c:pt>
                <c:pt idx="390">
                  <c:v>25.78809</c:v>
                </c:pt>
                <c:pt idx="391">
                  <c:v>25.40483</c:v>
                </c:pt>
                <c:pt idx="392">
                  <c:v>25.015809999999998</c:v>
                </c:pt>
                <c:pt idx="393">
                  <c:v>24.620830000000002</c:v>
                </c:pt>
                <c:pt idx="394">
                  <c:v>24.22</c:v>
                </c:pt>
                <c:pt idx="395">
                  <c:v>23.813580000000002</c:v>
                </c:pt>
                <c:pt idx="396">
                  <c:v>23.401949999999999</c:v>
                </c:pt>
                <c:pt idx="397">
                  <c:v>22.985569999999999</c:v>
                </c:pt>
                <c:pt idx="398">
                  <c:v>22.561299999999999</c:v>
                </c:pt>
                <c:pt idx="399">
                  <c:v>22.115290000000002</c:v>
                </c:pt>
                <c:pt idx="400">
                  <c:v>21.398230000000002</c:v>
                </c:pt>
                <c:pt idx="401">
                  <c:v>21.114170000000001</c:v>
                </c:pt>
                <c:pt idx="402">
                  <c:v>20.617529999999999</c:v>
                </c:pt>
                <c:pt idx="403">
                  <c:v>20.12228</c:v>
                </c:pt>
                <c:pt idx="404">
                  <c:v>19.695889999999999</c:v>
                </c:pt>
                <c:pt idx="405">
                  <c:v>18.962399999999999</c:v>
                </c:pt>
                <c:pt idx="406">
                  <c:v>18.422219999999999</c:v>
                </c:pt>
                <c:pt idx="407">
                  <c:v>17.882899999999999</c:v>
                </c:pt>
                <c:pt idx="408">
                  <c:v>17.3156</c:v>
                </c:pt>
                <c:pt idx="409">
                  <c:v>16.86298</c:v>
                </c:pt>
                <c:pt idx="410">
                  <c:v>16.413550000000001</c:v>
                </c:pt>
                <c:pt idx="411">
                  <c:v>15.96655</c:v>
                </c:pt>
                <c:pt idx="412">
                  <c:v>15.522019999999999</c:v>
                </c:pt>
                <c:pt idx="413">
                  <c:v>15.08024</c:v>
                </c:pt>
                <c:pt idx="414">
                  <c:v>14.641540000000001</c:v>
                </c:pt>
                <c:pt idx="415">
                  <c:v>14.206289999999999</c:v>
                </c:pt>
                <c:pt idx="416">
                  <c:v>13.77492</c:v>
                </c:pt>
                <c:pt idx="417">
                  <c:v>13.34835</c:v>
                </c:pt>
                <c:pt idx="418">
                  <c:v>12.92887</c:v>
                </c:pt>
                <c:pt idx="419">
                  <c:v>12.43329</c:v>
                </c:pt>
                <c:pt idx="420">
                  <c:v>9.9453099999999992</c:v>
                </c:pt>
                <c:pt idx="421">
                  <c:v>9.6677959999999992</c:v>
                </c:pt>
                <c:pt idx="422">
                  <c:v>9.2433359999999993</c:v>
                </c:pt>
                <c:pt idx="423">
                  <c:v>9.1136549999999996</c:v>
                </c:pt>
                <c:pt idx="424">
                  <c:v>8.7598099999999999</c:v>
                </c:pt>
                <c:pt idx="425">
                  <c:v>8.4154540000000004</c:v>
                </c:pt>
                <c:pt idx="426">
                  <c:v>8.0826460000000004</c:v>
                </c:pt>
                <c:pt idx="427">
                  <c:v>7.8577830000000004</c:v>
                </c:pt>
                <c:pt idx="428">
                  <c:v>7.5496920000000003</c:v>
                </c:pt>
                <c:pt idx="429">
                  <c:v>7.2276610000000003</c:v>
                </c:pt>
                <c:pt idx="430">
                  <c:v>6.8963359999999998</c:v>
                </c:pt>
                <c:pt idx="431">
                  <c:v>6.5504429999999996</c:v>
                </c:pt>
                <c:pt idx="432">
                  <c:v>6.1880319999999998</c:v>
                </c:pt>
                <c:pt idx="433">
                  <c:v>6.091736</c:v>
                </c:pt>
                <c:pt idx="434">
                  <c:v>5.8982229999999998</c:v>
                </c:pt>
                <c:pt idx="435">
                  <c:v>5.7737910000000001</c:v>
                </c:pt>
                <c:pt idx="436">
                  <c:v>5.6768210000000003</c:v>
                </c:pt>
                <c:pt idx="437">
                  <c:v>5.6012649999999997</c:v>
                </c:pt>
                <c:pt idx="438">
                  <c:v>5.5393819999999998</c:v>
                </c:pt>
                <c:pt idx="439">
                  <c:v>5.505878</c:v>
                </c:pt>
                <c:pt idx="440">
                  <c:v>5.5681200000000004</c:v>
                </c:pt>
                <c:pt idx="441">
                  <c:v>5.7940079999999998</c:v>
                </c:pt>
                <c:pt idx="442">
                  <c:v>6.2394109999999996</c:v>
                </c:pt>
                <c:pt idx="443">
                  <c:v>8.958107</c:v>
                </c:pt>
                <c:pt idx="444">
                  <c:v>9.697908</c:v>
                </c:pt>
                <c:pt idx="445">
                  <c:v>9.2599590000000003</c:v>
                </c:pt>
                <c:pt idx="446">
                  <c:v>8.7504810000000006</c:v>
                </c:pt>
                <c:pt idx="447">
                  <c:v>8.3647039999999997</c:v>
                </c:pt>
                <c:pt idx="448">
                  <c:v>8.0398309999999995</c:v>
                </c:pt>
                <c:pt idx="449">
                  <c:v>7.7509079999999999</c:v>
                </c:pt>
                <c:pt idx="450">
                  <c:v>7.4852970000000001</c:v>
                </c:pt>
                <c:pt idx="451">
                  <c:v>7.2356889999999998</c:v>
                </c:pt>
                <c:pt idx="452">
                  <c:v>6.9975300000000002</c:v>
                </c:pt>
                <c:pt idx="453">
                  <c:v>6.7678729999999998</c:v>
                </c:pt>
                <c:pt idx="454">
                  <c:v>6.5439679999999996</c:v>
                </c:pt>
                <c:pt idx="455">
                  <c:v>6.3200029999999998</c:v>
                </c:pt>
                <c:pt idx="456">
                  <c:v>6.1856450000000001</c:v>
                </c:pt>
                <c:pt idx="457">
                  <c:v>5.793863</c:v>
                </c:pt>
                <c:pt idx="458">
                  <c:v>5.6171870000000004</c:v>
                </c:pt>
                <c:pt idx="459">
                  <c:v>5.4077270000000004</c:v>
                </c:pt>
                <c:pt idx="460">
                  <c:v>5.2130000000000001</c:v>
                </c:pt>
                <c:pt idx="461">
                  <c:v>5.0466769999999999</c:v>
                </c:pt>
                <c:pt idx="462">
                  <c:v>4.957382</c:v>
                </c:pt>
                <c:pt idx="463">
                  <c:v>4.8965019999999999</c:v>
                </c:pt>
                <c:pt idx="464">
                  <c:v>5.4392750000000003</c:v>
                </c:pt>
                <c:pt idx="465">
                  <c:v>5.4290890000000003</c:v>
                </c:pt>
                <c:pt idx="466">
                  <c:v>5.4154239999999998</c:v>
                </c:pt>
                <c:pt idx="467">
                  <c:v>5.4442620000000002</c:v>
                </c:pt>
                <c:pt idx="468">
                  <c:v>5.5134619999999996</c:v>
                </c:pt>
                <c:pt idx="469">
                  <c:v>5.6204029999999996</c:v>
                </c:pt>
                <c:pt idx="470">
                  <c:v>5.7581879999999996</c:v>
                </c:pt>
                <c:pt idx="471">
                  <c:v>5.9972399999999997</c:v>
                </c:pt>
                <c:pt idx="472">
                  <c:v>6.3164670000000003</c:v>
                </c:pt>
                <c:pt idx="473">
                  <c:v>6.5411630000000001</c:v>
                </c:pt>
                <c:pt idx="474">
                  <c:v>6.6902439999999999</c:v>
                </c:pt>
                <c:pt idx="475">
                  <c:v>6.7877190000000001</c:v>
                </c:pt>
                <c:pt idx="476">
                  <c:v>7.093388</c:v>
                </c:pt>
                <c:pt idx="477">
                  <c:v>7.3958539999999999</c:v>
                </c:pt>
                <c:pt idx="478">
                  <c:v>7.6683709999999996</c:v>
                </c:pt>
                <c:pt idx="479">
                  <c:v>7.9350440000000004</c:v>
                </c:pt>
                <c:pt idx="480">
                  <c:v>8.1915449999999996</c:v>
                </c:pt>
                <c:pt idx="481">
                  <c:v>8.4273299999999995</c:v>
                </c:pt>
                <c:pt idx="482">
                  <c:v>8.7408610000000007</c:v>
                </c:pt>
                <c:pt idx="483">
                  <c:v>9.1078550000000007</c:v>
                </c:pt>
                <c:pt idx="484">
                  <c:v>9.5003379999999993</c:v>
                </c:pt>
                <c:pt idx="485">
                  <c:v>9.8789610000000003</c:v>
                </c:pt>
                <c:pt idx="486">
                  <c:v>10.12402</c:v>
                </c:pt>
                <c:pt idx="487">
                  <c:v>10.355700000000001</c:v>
                </c:pt>
                <c:pt idx="488">
                  <c:v>10.576309999999999</c:v>
                </c:pt>
                <c:pt idx="489">
                  <c:v>10.78852</c:v>
                </c:pt>
                <c:pt idx="490">
                  <c:v>10.99578</c:v>
                </c:pt>
                <c:pt idx="491">
                  <c:v>11.203110000000001</c:v>
                </c:pt>
                <c:pt idx="492">
                  <c:v>11.42201</c:v>
                </c:pt>
                <c:pt idx="493">
                  <c:v>11.45308</c:v>
                </c:pt>
                <c:pt idx="494">
                  <c:v>9.3747190000000007</c:v>
                </c:pt>
                <c:pt idx="495">
                  <c:v>9.5029389999999996</c:v>
                </c:pt>
                <c:pt idx="496">
                  <c:v>9.6267490000000002</c:v>
                </c:pt>
                <c:pt idx="497">
                  <c:v>9.7459620000000005</c:v>
                </c:pt>
                <c:pt idx="498">
                  <c:v>9.8605119999999999</c:v>
                </c:pt>
                <c:pt idx="499">
                  <c:v>9.9702859999999998</c:v>
                </c:pt>
                <c:pt idx="500">
                  <c:v>10.07494</c:v>
                </c:pt>
                <c:pt idx="501">
                  <c:v>10.176740000000001</c:v>
                </c:pt>
                <c:pt idx="502">
                  <c:v>10.33009</c:v>
                </c:pt>
                <c:pt idx="503">
                  <c:v>10.48237</c:v>
                </c:pt>
                <c:pt idx="504">
                  <c:v>10.632759999999999</c:v>
                </c:pt>
                <c:pt idx="505">
                  <c:v>10.779820000000001</c:v>
                </c:pt>
                <c:pt idx="506">
                  <c:v>10.921519999999999</c:v>
                </c:pt>
                <c:pt idx="507">
                  <c:v>11.054320000000001</c:v>
                </c:pt>
                <c:pt idx="508">
                  <c:v>11.17056</c:v>
                </c:pt>
                <c:pt idx="509">
                  <c:v>11.314030000000001</c:v>
                </c:pt>
                <c:pt idx="510">
                  <c:v>11.796340000000001</c:v>
                </c:pt>
                <c:pt idx="511">
                  <c:v>13.104900000000001</c:v>
                </c:pt>
                <c:pt idx="512">
                  <c:v>15.62039</c:v>
                </c:pt>
                <c:pt idx="513">
                  <c:v>20.080580000000001</c:v>
                </c:pt>
                <c:pt idx="514">
                  <c:v>25.905290000000001</c:v>
                </c:pt>
                <c:pt idx="515">
                  <c:v>31.169460000000001</c:v>
                </c:pt>
                <c:pt idx="516">
                  <c:v>32.685360000000003</c:v>
                </c:pt>
                <c:pt idx="517">
                  <c:v>29.276050000000001</c:v>
                </c:pt>
                <c:pt idx="518">
                  <c:v>24.257069999999999</c:v>
                </c:pt>
                <c:pt idx="519">
                  <c:v>20.129660000000001</c:v>
                </c:pt>
                <c:pt idx="520">
                  <c:v>17.625330000000002</c:v>
                </c:pt>
                <c:pt idx="521">
                  <c:v>16.331900000000001</c:v>
                </c:pt>
                <c:pt idx="522">
                  <c:v>15.758749999999999</c:v>
                </c:pt>
                <c:pt idx="523">
                  <c:v>15.61642</c:v>
                </c:pt>
                <c:pt idx="524">
                  <c:v>15.92079</c:v>
                </c:pt>
                <c:pt idx="525">
                  <c:v>16.544450000000001</c:v>
                </c:pt>
                <c:pt idx="526">
                  <c:v>17.431380000000001</c:v>
                </c:pt>
                <c:pt idx="527">
                  <c:v>18.366610000000001</c:v>
                </c:pt>
                <c:pt idx="528">
                  <c:v>19.37012</c:v>
                </c:pt>
                <c:pt idx="529">
                  <c:v>20.36271</c:v>
                </c:pt>
                <c:pt idx="530">
                  <c:v>21.50065</c:v>
                </c:pt>
                <c:pt idx="531">
                  <c:v>21.4542</c:v>
                </c:pt>
                <c:pt idx="532">
                  <c:v>20.965330000000002</c:v>
                </c:pt>
                <c:pt idx="533">
                  <c:v>28.825589999999998</c:v>
                </c:pt>
                <c:pt idx="534">
                  <c:v>28.792750000000002</c:v>
                </c:pt>
                <c:pt idx="535">
                  <c:v>27.5549</c:v>
                </c:pt>
                <c:pt idx="536">
                  <c:v>25.987380000000002</c:v>
                </c:pt>
                <c:pt idx="537">
                  <c:v>24.42952</c:v>
                </c:pt>
                <c:pt idx="538">
                  <c:v>22.485510000000001</c:v>
                </c:pt>
                <c:pt idx="539">
                  <c:v>22.40419</c:v>
                </c:pt>
                <c:pt idx="540">
                  <c:v>15.806699999999999</c:v>
                </c:pt>
                <c:pt idx="541">
                  <c:v>14.42896</c:v>
                </c:pt>
                <c:pt idx="542">
                  <c:v>12.69237</c:v>
                </c:pt>
                <c:pt idx="543">
                  <c:v>11.82696</c:v>
                </c:pt>
                <c:pt idx="544">
                  <c:v>11.827830000000001</c:v>
                </c:pt>
                <c:pt idx="545">
                  <c:v>12.59564</c:v>
                </c:pt>
                <c:pt idx="546">
                  <c:v>13.63415</c:v>
                </c:pt>
                <c:pt idx="547">
                  <c:v>14.448320000000001</c:v>
                </c:pt>
                <c:pt idx="548">
                  <c:v>14.939920000000001</c:v>
                </c:pt>
                <c:pt idx="549">
                  <c:v>15.08414</c:v>
                </c:pt>
                <c:pt idx="550">
                  <c:v>14.904019999999999</c:v>
                </c:pt>
                <c:pt idx="551">
                  <c:v>14.50643</c:v>
                </c:pt>
                <c:pt idx="552">
                  <c:v>14.024179999999999</c:v>
                </c:pt>
                <c:pt idx="553">
                  <c:v>13.56729</c:v>
                </c:pt>
                <c:pt idx="554">
                  <c:v>13.0532</c:v>
                </c:pt>
                <c:pt idx="555">
                  <c:v>12.55241</c:v>
                </c:pt>
                <c:pt idx="556">
                  <c:v>12.04424</c:v>
                </c:pt>
                <c:pt idx="557">
                  <c:v>11.50944</c:v>
                </c:pt>
                <c:pt idx="558">
                  <c:v>10.91347</c:v>
                </c:pt>
                <c:pt idx="559">
                  <c:v>10.42939</c:v>
                </c:pt>
                <c:pt idx="560">
                  <c:v>9.9024579999999993</c:v>
                </c:pt>
                <c:pt idx="561">
                  <c:v>9.3464170000000006</c:v>
                </c:pt>
                <c:pt idx="562">
                  <c:v>8.7676560000000006</c:v>
                </c:pt>
                <c:pt idx="563">
                  <c:v>8.1699059999999992</c:v>
                </c:pt>
                <c:pt idx="564">
                  <c:v>7.5564439999999999</c:v>
                </c:pt>
                <c:pt idx="565">
                  <c:v>6.9312290000000001</c:v>
                </c:pt>
                <c:pt idx="566">
                  <c:v>6.3031920000000001</c:v>
                </c:pt>
                <c:pt idx="567">
                  <c:v>5.9969279999999996</c:v>
                </c:pt>
                <c:pt idx="568">
                  <c:v>4.9021840000000001</c:v>
                </c:pt>
                <c:pt idx="569">
                  <c:v>3.9129710000000002</c:v>
                </c:pt>
                <c:pt idx="570">
                  <c:v>3.2857850000000002</c:v>
                </c:pt>
                <c:pt idx="571">
                  <c:v>2.6475610000000001</c:v>
                </c:pt>
                <c:pt idx="572">
                  <c:v>1.9185030000000001</c:v>
                </c:pt>
                <c:pt idx="573">
                  <c:v>3.1068410000000002</c:v>
                </c:pt>
                <c:pt idx="574">
                  <c:v>2.7588859999999999</c:v>
                </c:pt>
                <c:pt idx="575">
                  <c:v>1.5405580000000001</c:v>
                </c:pt>
                <c:pt idx="576">
                  <c:v>1.6862470000000001</c:v>
                </c:pt>
                <c:pt idx="577">
                  <c:v>2.6195490000000001</c:v>
                </c:pt>
                <c:pt idx="578">
                  <c:v>3.76586</c:v>
                </c:pt>
                <c:pt idx="579">
                  <c:v>5.1155970000000002</c:v>
                </c:pt>
                <c:pt idx="580">
                  <c:v>5.7307360000000003</c:v>
                </c:pt>
                <c:pt idx="581">
                  <c:v>6.5789160000000004</c:v>
                </c:pt>
                <c:pt idx="582">
                  <c:v>7.0983460000000003</c:v>
                </c:pt>
                <c:pt idx="583">
                  <c:v>7.12155</c:v>
                </c:pt>
                <c:pt idx="584">
                  <c:v>6.5251010000000003</c:v>
                </c:pt>
                <c:pt idx="585">
                  <c:v>5.2368589999999999</c:v>
                </c:pt>
                <c:pt idx="586">
                  <c:v>3.1855820000000001</c:v>
                </c:pt>
                <c:pt idx="587">
                  <c:v>3.5437669999999999</c:v>
                </c:pt>
                <c:pt idx="588">
                  <c:v>3.7125750000000002</c:v>
                </c:pt>
                <c:pt idx="589">
                  <c:v>4.8727539999999996</c:v>
                </c:pt>
                <c:pt idx="590">
                  <c:v>5.4476009999999997</c:v>
                </c:pt>
                <c:pt idx="591">
                  <c:v>3.1779679999999999</c:v>
                </c:pt>
                <c:pt idx="592">
                  <c:v>4.6586410000000003</c:v>
                </c:pt>
                <c:pt idx="593">
                  <c:v>5.033207</c:v>
                </c:pt>
                <c:pt idx="594">
                  <c:v>5.2982019999999999</c:v>
                </c:pt>
                <c:pt idx="595">
                  <c:v>5.5247799999999998</c:v>
                </c:pt>
                <c:pt idx="596">
                  <c:v>5.8175290000000004</c:v>
                </c:pt>
                <c:pt idx="597">
                  <c:v>6.095434</c:v>
                </c:pt>
                <c:pt idx="598">
                  <c:v>6.3177199999999996</c:v>
                </c:pt>
                <c:pt idx="599">
                  <c:v>6.5116540000000001</c:v>
                </c:pt>
                <c:pt idx="600">
                  <c:v>6.6916279999999997</c:v>
                </c:pt>
                <c:pt idx="601">
                  <c:v>6.8590260000000001</c:v>
                </c:pt>
                <c:pt idx="602">
                  <c:v>6.9983420000000001</c:v>
                </c:pt>
                <c:pt idx="603">
                  <c:v>7.1621180000000004</c:v>
                </c:pt>
                <c:pt idx="604">
                  <c:v>7.3308330000000002</c:v>
                </c:pt>
                <c:pt idx="605">
                  <c:v>7.5347710000000001</c:v>
                </c:pt>
                <c:pt idx="606">
                  <c:v>7.715789</c:v>
                </c:pt>
                <c:pt idx="607">
                  <c:v>7.8171020000000002</c:v>
                </c:pt>
                <c:pt idx="608">
                  <c:v>8.1296110000000006</c:v>
                </c:pt>
                <c:pt idx="609">
                  <c:v>8.1788889999999999</c:v>
                </c:pt>
                <c:pt idx="610">
                  <c:v>9.8155350000000006</c:v>
                </c:pt>
                <c:pt idx="611">
                  <c:v>10.651579999999999</c:v>
                </c:pt>
                <c:pt idx="612">
                  <c:v>11.09529</c:v>
                </c:pt>
                <c:pt idx="613">
                  <c:v>11.50634</c:v>
                </c:pt>
                <c:pt idx="614">
                  <c:v>11.987259999999999</c:v>
                </c:pt>
                <c:pt idx="615">
                  <c:v>12.539160000000001</c:v>
                </c:pt>
                <c:pt idx="616">
                  <c:v>13.45139</c:v>
                </c:pt>
                <c:pt idx="617">
                  <c:v>14.033189999999999</c:v>
                </c:pt>
                <c:pt idx="618">
                  <c:v>14.64683</c:v>
                </c:pt>
                <c:pt idx="619">
                  <c:v>15.411479999999999</c:v>
                </c:pt>
                <c:pt idx="620">
                  <c:v>16.509450000000001</c:v>
                </c:pt>
                <c:pt idx="621">
                  <c:v>18.033380000000001</c:v>
                </c:pt>
                <c:pt idx="622">
                  <c:v>19.261949999999999</c:v>
                </c:pt>
                <c:pt idx="623">
                  <c:v>19.730820000000001</c:v>
                </c:pt>
                <c:pt idx="624">
                  <c:v>19.480309999999999</c:v>
                </c:pt>
                <c:pt idx="625">
                  <c:v>19.15042</c:v>
                </c:pt>
                <c:pt idx="626">
                  <c:v>18.850000000000001</c:v>
                </c:pt>
                <c:pt idx="627">
                  <c:v>18.566240000000001</c:v>
                </c:pt>
                <c:pt idx="628">
                  <c:v>18.327030000000001</c:v>
                </c:pt>
                <c:pt idx="629">
                  <c:v>18.121320000000001</c:v>
                </c:pt>
                <c:pt idx="630">
                  <c:v>17.951180000000001</c:v>
                </c:pt>
                <c:pt idx="631">
                  <c:v>17.813780000000001</c:v>
                </c:pt>
                <c:pt idx="632">
                  <c:v>17.708449999999999</c:v>
                </c:pt>
                <c:pt idx="633">
                  <c:v>17.634440000000001</c:v>
                </c:pt>
                <c:pt idx="634">
                  <c:v>17.590140000000002</c:v>
                </c:pt>
                <c:pt idx="635">
                  <c:v>17.573709999999998</c:v>
                </c:pt>
                <c:pt idx="636">
                  <c:v>17.585920000000002</c:v>
                </c:pt>
                <c:pt idx="637">
                  <c:v>17.62678</c:v>
                </c:pt>
                <c:pt idx="638">
                  <c:v>17.695340000000002</c:v>
                </c:pt>
                <c:pt idx="639">
                  <c:v>17.789650000000002</c:v>
                </c:pt>
                <c:pt idx="640">
                  <c:v>17.907170000000001</c:v>
                </c:pt>
                <c:pt idx="641">
                  <c:v>18.045750000000002</c:v>
                </c:pt>
                <c:pt idx="642">
                  <c:v>18.205629999999999</c:v>
                </c:pt>
                <c:pt idx="643">
                  <c:v>18.388089999999998</c:v>
                </c:pt>
                <c:pt idx="644">
                  <c:v>18.595870000000001</c:v>
                </c:pt>
                <c:pt idx="645">
                  <c:v>18.835139999999999</c:v>
                </c:pt>
                <c:pt idx="646">
                  <c:v>19.120139999999999</c:v>
                </c:pt>
                <c:pt idx="647">
                  <c:v>19.47711</c:v>
                </c:pt>
                <c:pt idx="648">
                  <c:v>19.957889999999999</c:v>
                </c:pt>
                <c:pt idx="649">
                  <c:v>20.662099999999999</c:v>
                </c:pt>
                <c:pt idx="650">
                  <c:v>18.78736</c:v>
                </c:pt>
                <c:pt idx="651">
                  <c:v>18.929179999999999</c:v>
                </c:pt>
                <c:pt idx="652">
                  <c:v>18.645800000000001</c:v>
                </c:pt>
                <c:pt idx="653">
                  <c:v>17.626190000000001</c:v>
                </c:pt>
                <c:pt idx="654">
                  <c:v>16.25339</c:v>
                </c:pt>
                <c:pt idx="655">
                  <c:v>15.185409999999999</c:v>
                </c:pt>
                <c:pt idx="656">
                  <c:v>15.07166</c:v>
                </c:pt>
                <c:pt idx="657">
                  <c:v>14.62008</c:v>
                </c:pt>
                <c:pt idx="658">
                  <c:v>14.112959999999999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缓解方案三!$X$1</c:f>
              <c:strCache>
                <c:ptCount val="1"/>
                <c:pt idx="0">
                  <c:v>30A/m2</c:v>
                </c:pt>
              </c:strCache>
            </c:strRef>
          </c:tx>
          <c:spPr>
            <a:ln>
              <a:solidFill>
                <a:schemeClr val="accent2">
                  <a:shade val="95000"/>
                  <a:satMod val="10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缓解方案三!$F$2:$F$660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缓解方案三!$X$2:$X$660</c:f>
              <c:numCache>
                <c:formatCode>General</c:formatCode>
                <c:ptCount val="659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30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30</c:v>
                </c:pt>
                <c:pt idx="115">
                  <c:v>30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30</c:v>
                </c:pt>
                <c:pt idx="121">
                  <c:v>30</c:v>
                </c:pt>
                <c:pt idx="122">
                  <c:v>30</c:v>
                </c:pt>
                <c:pt idx="123">
                  <c:v>30</c:v>
                </c:pt>
                <c:pt idx="124">
                  <c:v>30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30</c:v>
                </c:pt>
                <c:pt idx="137">
                  <c:v>30</c:v>
                </c:pt>
                <c:pt idx="138">
                  <c:v>30</c:v>
                </c:pt>
                <c:pt idx="139">
                  <c:v>30</c:v>
                </c:pt>
                <c:pt idx="140">
                  <c:v>30</c:v>
                </c:pt>
                <c:pt idx="141">
                  <c:v>30</c:v>
                </c:pt>
                <c:pt idx="142">
                  <c:v>30</c:v>
                </c:pt>
                <c:pt idx="143">
                  <c:v>30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30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30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30</c:v>
                </c:pt>
                <c:pt idx="170">
                  <c:v>30</c:v>
                </c:pt>
                <c:pt idx="171">
                  <c:v>30</c:v>
                </c:pt>
                <c:pt idx="172">
                  <c:v>30</c:v>
                </c:pt>
                <c:pt idx="173">
                  <c:v>30</c:v>
                </c:pt>
                <c:pt idx="174">
                  <c:v>30</c:v>
                </c:pt>
                <c:pt idx="175">
                  <c:v>30</c:v>
                </c:pt>
                <c:pt idx="176">
                  <c:v>30</c:v>
                </c:pt>
                <c:pt idx="177">
                  <c:v>30</c:v>
                </c:pt>
                <c:pt idx="178">
                  <c:v>30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30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30</c:v>
                </c:pt>
                <c:pt idx="187">
                  <c:v>30</c:v>
                </c:pt>
                <c:pt idx="188">
                  <c:v>30</c:v>
                </c:pt>
                <c:pt idx="189">
                  <c:v>30</c:v>
                </c:pt>
                <c:pt idx="190">
                  <c:v>30</c:v>
                </c:pt>
                <c:pt idx="191">
                  <c:v>30</c:v>
                </c:pt>
                <c:pt idx="192">
                  <c:v>30</c:v>
                </c:pt>
                <c:pt idx="193">
                  <c:v>30</c:v>
                </c:pt>
                <c:pt idx="194">
                  <c:v>30</c:v>
                </c:pt>
                <c:pt idx="195">
                  <c:v>30</c:v>
                </c:pt>
                <c:pt idx="196">
                  <c:v>30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30</c:v>
                </c:pt>
                <c:pt idx="235">
                  <c:v>30</c:v>
                </c:pt>
                <c:pt idx="236">
                  <c:v>30</c:v>
                </c:pt>
                <c:pt idx="237">
                  <c:v>30</c:v>
                </c:pt>
                <c:pt idx="238">
                  <c:v>30</c:v>
                </c:pt>
                <c:pt idx="239">
                  <c:v>30</c:v>
                </c:pt>
                <c:pt idx="240">
                  <c:v>30</c:v>
                </c:pt>
                <c:pt idx="241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  <c:pt idx="245">
                  <c:v>30</c:v>
                </c:pt>
                <c:pt idx="246">
                  <c:v>30</c:v>
                </c:pt>
                <c:pt idx="247">
                  <c:v>30</c:v>
                </c:pt>
                <c:pt idx="248">
                  <c:v>30</c:v>
                </c:pt>
                <c:pt idx="249">
                  <c:v>30</c:v>
                </c:pt>
                <c:pt idx="250">
                  <c:v>30</c:v>
                </c:pt>
                <c:pt idx="251">
                  <c:v>30</c:v>
                </c:pt>
                <c:pt idx="252">
                  <c:v>30</c:v>
                </c:pt>
                <c:pt idx="253">
                  <c:v>30</c:v>
                </c:pt>
                <c:pt idx="254">
                  <c:v>30</c:v>
                </c:pt>
                <c:pt idx="255">
                  <c:v>30</c:v>
                </c:pt>
                <c:pt idx="256">
                  <c:v>30</c:v>
                </c:pt>
                <c:pt idx="257">
                  <c:v>30</c:v>
                </c:pt>
                <c:pt idx="258">
                  <c:v>30</c:v>
                </c:pt>
                <c:pt idx="259">
                  <c:v>30</c:v>
                </c:pt>
                <c:pt idx="260">
                  <c:v>30</c:v>
                </c:pt>
                <c:pt idx="261">
                  <c:v>30</c:v>
                </c:pt>
                <c:pt idx="262">
                  <c:v>30</c:v>
                </c:pt>
                <c:pt idx="263">
                  <c:v>30</c:v>
                </c:pt>
                <c:pt idx="264">
                  <c:v>30</c:v>
                </c:pt>
                <c:pt idx="265">
                  <c:v>30</c:v>
                </c:pt>
                <c:pt idx="266">
                  <c:v>30</c:v>
                </c:pt>
                <c:pt idx="267">
                  <c:v>30</c:v>
                </c:pt>
                <c:pt idx="268">
                  <c:v>30</c:v>
                </c:pt>
                <c:pt idx="269">
                  <c:v>30</c:v>
                </c:pt>
                <c:pt idx="270">
                  <c:v>30</c:v>
                </c:pt>
                <c:pt idx="271">
                  <c:v>30</c:v>
                </c:pt>
                <c:pt idx="272">
                  <c:v>30</c:v>
                </c:pt>
                <c:pt idx="273">
                  <c:v>30</c:v>
                </c:pt>
                <c:pt idx="274">
                  <c:v>30</c:v>
                </c:pt>
                <c:pt idx="275">
                  <c:v>30</c:v>
                </c:pt>
                <c:pt idx="276">
                  <c:v>30</c:v>
                </c:pt>
                <c:pt idx="277">
                  <c:v>30</c:v>
                </c:pt>
                <c:pt idx="278">
                  <c:v>30</c:v>
                </c:pt>
                <c:pt idx="279">
                  <c:v>30</c:v>
                </c:pt>
                <c:pt idx="280">
                  <c:v>30</c:v>
                </c:pt>
                <c:pt idx="281">
                  <c:v>30</c:v>
                </c:pt>
                <c:pt idx="282">
                  <c:v>30</c:v>
                </c:pt>
                <c:pt idx="283">
                  <c:v>30</c:v>
                </c:pt>
                <c:pt idx="284">
                  <c:v>30</c:v>
                </c:pt>
                <c:pt idx="285">
                  <c:v>30</c:v>
                </c:pt>
                <c:pt idx="286">
                  <c:v>30</c:v>
                </c:pt>
                <c:pt idx="287">
                  <c:v>30</c:v>
                </c:pt>
                <c:pt idx="288">
                  <c:v>30</c:v>
                </c:pt>
                <c:pt idx="289">
                  <c:v>30</c:v>
                </c:pt>
                <c:pt idx="290">
                  <c:v>30</c:v>
                </c:pt>
                <c:pt idx="291">
                  <c:v>30</c:v>
                </c:pt>
                <c:pt idx="292">
                  <c:v>30</c:v>
                </c:pt>
                <c:pt idx="293">
                  <c:v>30</c:v>
                </c:pt>
                <c:pt idx="294">
                  <c:v>30</c:v>
                </c:pt>
                <c:pt idx="295">
                  <c:v>30</c:v>
                </c:pt>
                <c:pt idx="296">
                  <c:v>30</c:v>
                </c:pt>
                <c:pt idx="297">
                  <c:v>30</c:v>
                </c:pt>
                <c:pt idx="298">
                  <c:v>30</c:v>
                </c:pt>
                <c:pt idx="299">
                  <c:v>30</c:v>
                </c:pt>
                <c:pt idx="300">
                  <c:v>30</c:v>
                </c:pt>
                <c:pt idx="301">
                  <c:v>30</c:v>
                </c:pt>
                <c:pt idx="302">
                  <c:v>30</c:v>
                </c:pt>
                <c:pt idx="303">
                  <c:v>30</c:v>
                </c:pt>
                <c:pt idx="304">
                  <c:v>30</c:v>
                </c:pt>
                <c:pt idx="305">
                  <c:v>30</c:v>
                </c:pt>
                <c:pt idx="306">
                  <c:v>30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30</c:v>
                </c:pt>
                <c:pt idx="313">
                  <c:v>30</c:v>
                </c:pt>
                <c:pt idx="314">
                  <c:v>30</c:v>
                </c:pt>
                <c:pt idx="315">
                  <c:v>30</c:v>
                </c:pt>
                <c:pt idx="316">
                  <c:v>30</c:v>
                </c:pt>
                <c:pt idx="317">
                  <c:v>30</c:v>
                </c:pt>
                <c:pt idx="318">
                  <c:v>30</c:v>
                </c:pt>
                <c:pt idx="319">
                  <c:v>30</c:v>
                </c:pt>
                <c:pt idx="320">
                  <c:v>30</c:v>
                </c:pt>
                <c:pt idx="321">
                  <c:v>30</c:v>
                </c:pt>
                <c:pt idx="322">
                  <c:v>30</c:v>
                </c:pt>
                <c:pt idx="323">
                  <c:v>30</c:v>
                </c:pt>
                <c:pt idx="324">
                  <c:v>30</c:v>
                </c:pt>
                <c:pt idx="325">
                  <c:v>30</c:v>
                </c:pt>
                <c:pt idx="326">
                  <c:v>30</c:v>
                </c:pt>
                <c:pt idx="327">
                  <c:v>30</c:v>
                </c:pt>
                <c:pt idx="328">
                  <c:v>30</c:v>
                </c:pt>
                <c:pt idx="329">
                  <c:v>30</c:v>
                </c:pt>
                <c:pt idx="330">
                  <c:v>30</c:v>
                </c:pt>
                <c:pt idx="331">
                  <c:v>30</c:v>
                </c:pt>
                <c:pt idx="332">
                  <c:v>30</c:v>
                </c:pt>
                <c:pt idx="333">
                  <c:v>30</c:v>
                </c:pt>
                <c:pt idx="334">
                  <c:v>30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30</c:v>
                </c:pt>
                <c:pt idx="341">
                  <c:v>30</c:v>
                </c:pt>
                <c:pt idx="342">
                  <c:v>30</c:v>
                </c:pt>
                <c:pt idx="343">
                  <c:v>30</c:v>
                </c:pt>
                <c:pt idx="344">
                  <c:v>30</c:v>
                </c:pt>
                <c:pt idx="345">
                  <c:v>30</c:v>
                </c:pt>
                <c:pt idx="346">
                  <c:v>30</c:v>
                </c:pt>
                <c:pt idx="347">
                  <c:v>30</c:v>
                </c:pt>
                <c:pt idx="348">
                  <c:v>30</c:v>
                </c:pt>
                <c:pt idx="349">
                  <c:v>30</c:v>
                </c:pt>
                <c:pt idx="350">
                  <c:v>30</c:v>
                </c:pt>
                <c:pt idx="351">
                  <c:v>30</c:v>
                </c:pt>
                <c:pt idx="352">
                  <c:v>30</c:v>
                </c:pt>
                <c:pt idx="353">
                  <c:v>30</c:v>
                </c:pt>
                <c:pt idx="354">
                  <c:v>30</c:v>
                </c:pt>
                <c:pt idx="355">
                  <c:v>30</c:v>
                </c:pt>
                <c:pt idx="356">
                  <c:v>30</c:v>
                </c:pt>
                <c:pt idx="357">
                  <c:v>30</c:v>
                </c:pt>
                <c:pt idx="358">
                  <c:v>30</c:v>
                </c:pt>
                <c:pt idx="359">
                  <c:v>30</c:v>
                </c:pt>
                <c:pt idx="360">
                  <c:v>30</c:v>
                </c:pt>
                <c:pt idx="361">
                  <c:v>30</c:v>
                </c:pt>
                <c:pt idx="362">
                  <c:v>30</c:v>
                </c:pt>
                <c:pt idx="363">
                  <c:v>30</c:v>
                </c:pt>
                <c:pt idx="364">
                  <c:v>30</c:v>
                </c:pt>
                <c:pt idx="365">
                  <c:v>30</c:v>
                </c:pt>
                <c:pt idx="366">
                  <c:v>30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30</c:v>
                </c:pt>
                <c:pt idx="371">
                  <c:v>30</c:v>
                </c:pt>
                <c:pt idx="372">
                  <c:v>30</c:v>
                </c:pt>
                <c:pt idx="373">
                  <c:v>30</c:v>
                </c:pt>
                <c:pt idx="374">
                  <c:v>30</c:v>
                </c:pt>
                <c:pt idx="375">
                  <c:v>30</c:v>
                </c:pt>
                <c:pt idx="376">
                  <c:v>30</c:v>
                </c:pt>
                <c:pt idx="377">
                  <c:v>30</c:v>
                </c:pt>
                <c:pt idx="378">
                  <c:v>30</c:v>
                </c:pt>
                <c:pt idx="379">
                  <c:v>30</c:v>
                </c:pt>
                <c:pt idx="380">
                  <c:v>30</c:v>
                </c:pt>
                <c:pt idx="381">
                  <c:v>30</c:v>
                </c:pt>
                <c:pt idx="382">
                  <c:v>30</c:v>
                </c:pt>
                <c:pt idx="383">
                  <c:v>30</c:v>
                </c:pt>
                <c:pt idx="384">
                  <c:v>30</c:v>
                </c:pt>
                <c:pt idx="385">
                  <c:v>30</c:v>
                </c:pt>
                <c:pt idx="386">
                  <c:v>30</c:v>
                </c:pt>
                <c:pt idx="387">
                  <c:v>30</c:v>
                </c:pt>
                <c:pt idx="388">
                  <c:v>30</c:v>
                </c:pt>
                <c:pt idx="389">
                  <c:v>30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30</c:v>
                </c:pt>
                <c:pt idx="398">
                  <c:v>30</c:v>
                </c:pt>
                <c:pt idx="399">
                  <c:v>30</c:v>
                </c:pt>
                <c:pt idx="400">
                  <c:v>30</c:v>
                </c:pt>
                <c:pt idx="401">
                  <c:v>30</c:v>
                </c:pt>
                <c:pt idx="402">
                  <c:v>30</c:v>
                </c:pt>
                <c:pt idx="403">
                  <c:v>30</c:v>
                </c:pt>
                <c:pt idx="404">
                  <c:v>30</c:v>
                </c:pt>
                <c:pt idx="405">
                  <c:v>30</c:v>
                </c:pt>
                <c:pt idx="406">
                  <c:v>30</c:v>
                </c:pt>
                <c:pt idx="407">
                  <c:v>30</c:v>
                </c:pt>
                <c:pt idx="408">
                  <c:v>30</c:v>
                </c:pt>
                <c:pt idx="409">
                  <c:v>30</c:v>
                </c:pt>
                <c:pt idx="410">
                  <c:v>30</c:v>
                </c:pt>
                <c:pt idx="411">
                  <c:v>30</c:v>
                </c:pt>
                <c:pt idx="412">
                  <c:v>30</c:v>
                </c:pt>
                <c:pt idx="413">
                  <c:v>30</c:v>
                </c:pt>
                <c:pt idx="414">
                  <c:v>30</c:v>
                </c:pt>
                <c:pt idx="415">
                  <c:v>30</c:v>
                </c:pt>
                <c:pt idx="416">
                  <c:v>30</c:v>
                </c:pt>
                <c:pt idx="417">
                  <c:v>30</c:v>
                </c:pt>
                <c:pt idx="418">
                  <c:v>30</c:v>
                </c:pt>
                <c:pt idx="419">
                  <c:v>30</c:v>
                </c:pt>
                <c:pt idx="420">
                  <c:v>30</c:v>
                </c:pt>
                <c:pt idx="421">
                  <c:v>30</c:v>
                </c:pt>
                <c:pt idx="422">
                  <c:v>30</c:v>
                </c:pt>
                <c:pt idx="423">
                  <c:v>30</c:v>
                </c:pt>
                <c:pt idx="424">
                  <c:v>30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30</c:v>
                </c:pt>
                <c:pt idx="429">
                  <c:v>30</c:v>
                </c:pt>
                <c:pt idx="430">
                  <c:v>30</c:v>
                </c:pt>
                <c:pt idx="431">
                  <c:v>30</c:v>
                </c:pt>
                <c:pt idx="432">
                  <c:v>30</c:v>
                </c:pt>
                <c:pt idx="433">
                  <c:v>30</c:v>
                </c:pt>
                <c:pt idx="434">
                  <c:v>30</c:v>
                </c:pt>
                <c:pt idx="435">
                  <c:v>30</c:v>
                </c:pt>
                <c:pt idx="436">
                  <c:v>30</c:v>
                </c:pt>
                <c:pt idx="437">
                  <c:v>30</c:v>
                </c:pt>
                <c:pt idx="438">
                  <c:v>30</c:v>
                </c:pt>
                <c:pt idx="439">
                  <c:v>30</c:v>
                </c:pt>
                <c:pt idx="440">
                  <c:v>30</c:v>
                </c:pt>
                <c:pt idx="441">
                  <c:v>30</c:v>
                </c:pt>
                <c:pt idx="442">
                  <c:v>30</c:v>
                </c:pt>
                <c:pt idx="443">
                  <c:v>30</c:v>
                </c:pt>
                <c:pt idx="444">
                  <c:v>30</c:v>
                </c:pt>
                <c:pt idx="445">
                  <c:v>30</c:v>
                </c:pt>
                <c:pt idx="446">
                  <c:v>30</c:v>
                </c:pt>
                <c:pt idx="447">
                  <c:v>30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>
                  <c:v>30</c:v>
                </c:pt>
                <c:pt idx="459">
                  <c:v>30</c:v>
                </c:pt>
                <c:pt idx="460">
                  <c:v>30</c:v>
                </c:pt>
                <c:pt idx="461">
                  <c:v>30</c:v>
                </c:pt>
                <c:pt idx="462">
                  <c:v>30</c:v>
                </c:pt>
                <c:pt idx="463">
                  <c:v>30</c:v>
                </c:pt>
                <c:pt idx="464">
                  <c:v>30</c:v>
                </c:pt>
                <c:pt idx="465">
                  <c:v>30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</c:v>
                </c:pt>
                <c:pt idx="470">
                  <c:v>30</c:v>
                </c:pt>
                <c:pt idx="471">
                  <c:v>30</c:v>
                </c:pt>
                <c:pt idx="472">
                  <c:v>30</c:v>
                </c:pt>
                <c:pt idx="473">
                  <c:v>30</c:v>
                </c:pt>
                <c:pt idx="474">
                  <c:v>30</c:v>
                </c:pt>
                <c:pt idx="475">
                  <c:v>30</c:v>
                </c:pt>
                <c:pt idx="476">
                  <c:v>30</c:v>
                </c:pt>
                <c:pt idx="477">
                  <c:v>30</c:v>
                </c:pt>
                <c:pt idx="478">
                  <c:v>30</c:v>
                </c:pt>
                <c:pt idx="479">
                  <c:v>30</c:v>
                </c:pt>
                <c:pt idx="480">
                  <c:v>30</c:v>
                </c:pt>
                <c:pt idx="481">
                  <c:v>30</c:v>
                </c:pt>
                <c:pt idx="482">
                  <c:v>30</c:v>
                </c:pt>
                <c:pt idx="483">
                  <c:v>30</c:v>
                </c:pt>
                <c:pt idx="484">
                  <c:v>30</c:v>
                </c:pt>
                <c:pt idx="485">
                  <c:v>30</c:v>
                </c:pt>
                <c:pt idx="486">
                  <c:v>30</c:v>
                </c:pt>
                <c:pt idx="487">
                  <c:v>30</c:v>
                </c:pt>
                <c:pt idx="488">
                  <c:v>30</c:v>
                </c:pt>
                <c:pt idx="489">
                  <c:v>30</c:v>
                </c:pt>
                <c:pt idx="490">
                  <c:v>30</c:v>
                </c:pt>
                <c:pt idx="491">
                  <c:v>30</c:v>
                </c:pt>
                <c:pt idx="492">
                  <c:v>30</c:v>
                </c:pt>
                <c:pt idx="493">
                  <c:v>30</c:v>
                </c:pt>
                <c:pt idx="494">
                  <c:v>30</c:v>
                </c:pt>
                <c:pt idx="495">
                  <c:v>30</c:v>
                </c:pt>
                <c:pt idx="496">
                  <c:v>30</c:v>
                </c:pt>
                <c:pt idx="497">
                  <c:v>30</c:v>
                </c:pt>
                <c:pt idx="498">
                  <c:v>30</c:v>
                </c:pt>
                <c:pt idx="499">
                  <c:v>30</c:v>
                </c:pt>
                <c:pt idx="500">
                  <c:v>30</c:v>
                </c:pt>
                <c:pt idx="501">
                  <c:v>30</c:v>
                </c:pt>
                <c:pt idx="502">
                  <c:v>30</c:v>
                </c:pt>
                <c:pt idx="503">
                  <c:v>30</c:v>
                </c:pt>
                <c:pt idx="504">
                  <c:v>30</c:v>
                </c:pt>
                <c:pt idx="505">
                  <c:v>30</c:v>
                </c:pt>
                <c:pt idx="506">
                  <c:v>30</c:v>
                </c:pt>
                <c:pt idx="507">
                  <c:v>30</c:v>
                </c:pt>
                <c:pt idx="508">
                  <c:v>30</c:v>
                </c:pt>
                <c:pt idx="509">
                  <c:v>30</c:v>
                </c:pt>
                <c:pt idx="510">
                  <c:v>30</c:v>
                </c:pt>
                <c:pt idx="511">
                  <c:v>30</c:v>
                </c:pt>
                <c:pt idx="512">
                  <c:v>30</c:v>
                </c:pt>
                <c:pt idx="513">
                  <c:v>30</c:v>
                </c:pt>
                <c:pt idx="514">
                  <c:v>30</c:v>
                </c:pt>
                <c:pt idx="515">
                  <c:v>30</c:v>
                </c:pt>
                <c:pt idx="516">
                  <c:v>30</c:v>
                </c:pt>
                <c:pt idx="517">
                  <c:v>30</c:v>
                </c:pt>
                <c:pt idx="518">
                  <c:v>30</c:v>
                </c:pt>
                <c:pt idx="519">
                  <c:v>30</c:v>
                </c:pt>
                <c:pt idx="520">
                  <c:v>30</c:v>
                </c:pt>
                <c:pt idx="521">
                  <c:v>30</c:v>
                </c:pt>
                <c:pt idx="522">
                  <c:v>30</c:v>
                </c:pt>
                <c:pt idx="523">
                  <c:v>30</c:v>
                </c:pt>
                <c:pt idx="524">
                  <c:v>30</c:v>
                </c:pt>
                <c:pt idx="525">
                  <c:v>30</c:v>
                </c:pt>
                <c:pt idx="526">
                  <c:v>30</c:v>
                </c:pt>
                <c:pt idx="527">
                  <c:v>30</c:v>
                </c:pt>
                <c:pt idx="528">
                  <c:v>30</c:v>
                </c:pt>
                <c:pt idx="529">
                  <c:v>30</c:v>
                </c:pt>
                <c:pt idx="530">
                  <c:v>30</c:v>
                </c:pt>
                <c:pt idx="531">
                  <c:v>30</c:v>
                </c:pt>
                <c:pt idx="532">
                  <c:v>30</c:v>
                </c:pt>
                <c:pt idx="533">
                  <c:v>30</c:v>
                </c:pt>
                <c:pt idx="534">
                  <c:v>30</c:v>
                </c:pt>
                <c:pt idx="535">
                  <c:v>30</c:v>
                </c:pt>
                <c:pt idx="536">
                  <c:v>30</c:v>
                </c:pt>
                <c:pt idx="537">
                  <c:v>30</c:v>
                </c:pt>
                <c:pt idx="538">
                  <c:v>30</c:v>
                </c:pt>
                <c:pt idx="539">
                  <c:v>30</c:v>
                </c:pt>
                <c:pt idx="540">
                  <c:v>30</c:v>
                </c:pt>
                <c:pt idx="541">
                  <c:v>30</c:v>
                </c:pt>
                <c:pt idx="542">
                  <c:v>30</c:v>
                </c:pt>
                <c:pt idx="543">
                  <c:v>30</c:v>
                </c:pt>
                <c:pt idx="544">
                  <c:v>30</c:v>
                </c:pt>
                <c:pt idx="545">
                  <c:v>30</c:v>
                </c:pt>
                <c:pt idx="546">
                  <c:v>30</c:v>
                </c:pt>
                <c:pt idx="547">
                  <c:v>30</c:v>
                </c:pt>
                <c:pt idx="548">
                  <c:v>30</c:v>
                </c:pt>
                <c:pt idx="549">
                  <c:v>30</c:v>
                </c:pt>
                <c:pt idx="550">
                  <c:v>30</c:v>
                </c:pt>
                <c:pt idx="551">
                  <c:v>30</c:v>
                </c:pt>
                <c:pt idx="552">
                  <c:v>30</c:v>
                </c:pt>
                <c:pt idx="553">
                  <c:v>30</c:v>
                </c:pt>
                <c:pt idx="554">
                  <c:v>30</c:v>
                </c:pt>
                <c:pt idx="555">
                  <c:v>30</c:v>
                </c:pt>
                <c:pt idx="556">
                  <c:v>30</c:v>
                </c:pt>
                <c:pt idx="557">
                  <c:v>30</c:v>
                </c:pt>
                <c:pt idx="558">
                  <c:v>30</c:v>
                </c:pt>
                <c:pt idx="559">
                  <c:v>30</c:v>
                </c:pt>
                <c:pt idx="560">
                  <c:v>30</c:v>
                </c:pt>
                <c:pt idx="561">
                  <c:v>30</c:v>
                </c:pt>
                <c:pt idx="562">
                  <c:v>30</c:v>
                </c:pt>
                <c:pt idx="563">
                  <c:v>30</c:v>
                </c:pt>
                <c:pt idx="564">
                  <c:v>30</c:v>
                </c:pt>
                <c:pt idx="565">
                  <c:v>30</c:v>
                </c:pt>
                <c:pt idx="566">
                  <c:v>30</c:v>
                </c:pt>
                <c:pt idx="567">
                  <c:v>30</c:v>
                </c:pt>
                <c:pt idx="568">
                  <c:v>30</c:v>
                </c:pt>
                <c:pt idx="569">
                  <c:v>30</c:v>
                </c:pt>
                <c:pt idx="570">
                  <c:v>30</c:v>
                </c:pt>
                <c:pt idx="571">
                  <c:v>30</c:v>
                </c:pt>
                <c:pt idx="572">
                  <c:v>30</c:v>
                </c:pt>
                <c:pt idx="573">
                  <c:v>30</c:v>
                </c:pt>
                <c:pt idx="574">
                  <c:v>30</c:v>
                </c:pt>
                <c:pt idx="575">
                  <c:v>30</c:v>
                </c:pt>
                <c:pt idx="576">
                  <c:v>30</c:v>
                </c:pt>
                <c:pt idx="577">
                  <c:v>30</c:v>
                </c:pt>
                <c:pt idx="578">
                  <c:v>30</c:v>
                </c:pt>
                <c:pt idx="579">
                  <c:v>30</c:v>
                </c:pt>
                <c:pt idx="580">
                  <c:v>30</c:v>
                </c:pt>
                <c:pt idx="581">
                  <c:v>30</c:v>
                </c:pt>
                <c:pt idx="582">
                  <c:v>30</c:v>
                </c:pt>
                <c:pt idx="583">
                  <c:v>30</c:v>
                </c:pt>
                <c:pt idx="584">
                  <c:v>30</c:v>
                </c:pt>
                <c:pt idx="585">
                  <c:v>30</c:v>
                </c:pt>
                <c:pt idx="586">
                  <c:v>30</c:v>
                </c:pt>
                <c:pt idx="587">
                  <c:v>30</c:v>
                </c:pt>
                <c:pt idx="588">
                  <c:v>30</c:v>
                </c:pt>
                <c:pt idx="589">
                  <c:v>30</c:v>
                </c:pt>
                <c:pt idx="590">
                  <c:v>30</c:v>
                </c:pt>
                <c:pt idx="591">
                  <c:v>30</c:v>
                </c:pt>
                <c:pt idx="592">
                  <c:v>30</c:v>
                </c:pt>
                <c:pt idx="593">
                  <c:v>30</c:v>
                </c:pt>
                <c:pt idx="594">
                  <c:v>30</c:v>
                </c:pt>
                <c:pt idx="595">
                  <c:v>30</c:v>
                </c:pt>
                <c:pt idx="596">
                  <c:v>30</c:v>
                </c:pt>
                <c:pt idx="597">
                  <c:v>30</c:v>
                </c:pt>
                <c:pt idx="598">
                  <c:v>30</c:v>
                </c:pt>
                <c:pt idx="599">
                  <c:v>30</c:v>
                </c:pt>
                <c:pt idx="600">
                  <c:v>30</c:v>
                </c:pt>
                <c:pt idx="601">
                  <c:v>30</c:v>
                </c:pt>
                <c:pt idx="602">
                  <c:v>30</c:v>
                </c:pt>
                <c:pt idx="603">
                  <c:v>30</c:v>
                </c:pt>
                <c:pt idx="604">
                  <c:v>30</c:v>
                </c:pt>
                <c:pt idx="605">
                  <c:v>30</c:v>
                </c:pt>
                <c:pt idx="606">
                  <c:v>30</c:v>
                </c:pt>
                <c:pt idx="607">
                  <c:v>30</c:v>
                </c:pt>
                <c:pt idx="608">
                  <c:v>30</c:v>
                </c:pt>
                <c:pt idx="609">
                  <c:v>30</c:v>
                </c:pt>
                <c:pt idx="610">
                  <c:v>30</c:v>
                </c:pt>
                <c:pt idx="611">
                  <c:v>30</c:v>
                </c:pt>
                <c:pt idx="612">
                  <c:v>30</c:v>
                </c:pt>
                <c:pt idx="613">
                  <c:v>30</c:v>
                </c:pt>
                <c:pt idx="614">
                  <c:v>30</c:v>
                </c:pt>
                <c:pt idx="615">
                  <c:v>30</c:v>
                </c:pt>
                <c:pt idx="616">
                  <c:v>30</c:v>
                </c:pt>
                <c:pt idx="617">
                  <c:v>30</c:v>
                </c:pt>
                <c:pt idx="618">
                  <c:v>30</c:v>
                </c:pt>
                <c:pt idx="619">
                  <c:v>30</c:v>
                </c:pt>
                <c:pt idx="620">
                  <c:v>30</c:v>
                </c:pt>
                <c:pt idx="621">
                  <c:v>30</c:v>
                </c:pt>
                <c:pt idx="622">
                  <c:v>30</c:v>
                </c:pt>
                <c:pt idx="623">
                  <c:v>30</c:v>
                </c:pt>
                <c:pt idx="624">
                  <c:v>30</c:v>
                </c:pt>
                <c:pt idx="625">
                  <c:v>30</c:v>
                </c:pt>
                <c:pt idx="626">
                  <c:v>30</c:v>
                </c:pt>
                <c:pt idx="627">
                  <c:v>30</c:v>
                </c:pt>
                <c:pt idx="628">
                  <c:v>30</c:v>
                </c:pt>
                <c:pt idx="629">
                  <c:v>30</c:v>
                </c:pt>
                <c:pt idx="630">
                  <c:v>30</c:v>
                </c:pt>
                <c:pt idx="631">
                  <c:v>30</c:v>
                </c:pt>
                <c:pt idx="632">
                  <c:v>30</c:v>
                </c:pt>
                <c:pt idx="633">
                  <c:v>30</c:v>
                </c:pt>
                <c:pt idx="634">
                  <c:v>30</c:v>
                </c:pt>
                <c:pt idx="635">
                  <c:v>30</c:v>
                </c:pt>
                <c:pt idx="636">
                  <c:v>30</c:v>
                </c:pt>
                <c:pt idx="637">
                  <c:v>30</c:v>
                </c:pt>
                <c:pt idx="638">
                  <c:v>30</c:v>
                </c:pt>
                <c:pt idx="639">
                  <c:v>30</c:v>
                </c:pt>
                <c:pt idx="640">
                  <c:v>30</c:v>
                </c:pt>
                <c:pt idx="641">
                  <c:v>30</c:v>
                </c:pt>
                <c:pt idx="642">
                  <c:v>30</c:v>
                </c:pt>
                <c:pt idx="643">
                  <c:v>30</c:v>
                </c:pt>
                <c:pt idx="644">
                  <c:v>30</c:v>
                </c:pt>
                <c:pt idx="645">
                  <c:v>30</c:v>
                </c:pt>
                <c:pt idx="646">
                  <c:v>30</c:v>
                </c:pt>
                <c:pt idx="647">
                  <c:v>30</c:v>
                </c:pt>
                <c:pt idx="648">
                  <c:v>30</c:v>
                </c:pt>
                <c:pt idx="649">
                  <c:v>30</c:v>
                </c:pt>
                <c:pt idx="650">
                  <c:v>30</c:v>
                </c:pt>
                <c:pt idx="651">
                  <c:v>30</c:v>
                </c:pt>
                <c:pt idx="652">
                  <c:v>30</c:v>
                </c:pt>
                <c:pt idx="653">
                  <c:v>30</c:v>
                </c:pt>
                <c:pt idx="654">
                  <c:v>30</c:v>
                </c:pt>
                <c:pt idx="655">
                  <c:v>30</c:v>
                </c:pt>
                <c:pt idx="656">
                  <c:v>30</c:v>
                </c:pt>
                <c:pt idx="657">
                  <c:v>30</c:v>
                </c:pt>
                <c:pt idx="658">
                  <c:v>30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缓解方案三!$Z$1</c:f>
              <c:strCache>
                <c:ptCount val="1"/>
                <c:pt idx="0">
                  <c:v>优先缓解点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缓解方案三!$F$2:$F$660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缓解方案三!$Z$2:$Z$660</c:f>
              <c:numCache>
                <c:formatCode>General</c:formatCode>
                <c:ptCount val="659"/>
                <c:pt idx="143" formatCode="0.00E+00">
                  <c:v>15.20979</c:v>
                </c:pt>
                <c:pt idx="198" formatCode="0.00E+00">
                  <c:v>28.883949999999999</c:v>
                </c:pt>
                <c:pt idx="221" formatCode="0.00E+00">
                  <c:v>19.738109999999999</c:v>
                </c:pt>
                <c:pt idx="307" formatCode="0.00E+00">
                  <c:v>40.675730000000001</c:v>
                </c:pt>
                <c:pt idx="430" formatCode="0.00E+00">
                  <c:v>6.8963359999999998</c:v>
                </c:pt>
                <c:pt idx="475" formatCode="0.00E+00">
                  <c:v>6.7877190000000001</c:v>
                </c:pt>
                <c:pt idx="500" formatCode="0.00E+00">
                  <c:v>10.07494</c:v>
                </c:pt>
                <c:pt idx="538" formatCode="0.00E+00">
                  <c:v>22.485510000000001</c:v>
                </c:pt>
                <c:pt idx="556" formatCode="0.00E+00">
                  <c:v>12.04424</c:v>
                </c:pt>
                <c:pt idx="567" formatCode="0.00E+00">
                  <c:v>5.9969279999999996</c:v>
                </c:pt>
                <c:pt idx="584" formatCode="0.00E+00">
                  <c:v>6.5251010000000003</c:v>
                </c:pt>
                <c:pt idx="587" formatCode="0.00E+00">
                  <c:v>3.5437669999999999</c:v>
                </c:pt>
                <c:pt idx="594" formatCode="0.00E+00">
                  <c:v>5.2982019999999999</c:v>
                </c:pt>
                <c:pt idx="607" formatCode="0.00E+00">
                  <c:v>7.8171020000000002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缓解方案三!$AB$1</c:f>
              <c:strCache>
                <c:ptCount val="1"/>
                <c:pt idx="0">
                  <c:v>新添缓解点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缓解方案三!$F$2:$F$660</c:f>
              <c:numCache>
                <c:formatCode>0.00E+00</c:formatCode>
                <c:ptCount val="659"/>
                <c:pt idx="0">
                  <c:v>0</c:v>
                </c:pt>
                <c:pt idx="1">
                  <c:v>15.20637</c:v>
                </c:pt>
                <c:pt idx="2">
                  <c:v>72.111450000000005</c:v>
                </c:pt>
                <c:pt idx="3">
                  <c:v>129.01650000000001</c:v>
                </c:pt>
                <c:pt idx="4">
                  <c:v>185.92160000000001</c:v>
                </c:pt>
                <c:pt idx="5">
                  <c:v>279.90010000000001</c:v>
                </c:pt>
                <c:pt idx="6">
                  <c:v>330.47800000000001</c:v>
                </c:pt>
                <c:pt idx="7">
                  <c:v>381.05579999999998</c:v>
                </c:pt>
                <c:pt idx="8">
                  <c:v>431.6336</c:v>
                </c:pt>
                <c:pt idx="9">
                  <c:v>482.21140000000003</c:v>
                </c:pt>
                <c:pt idx="10">
                  <c:v>532.78920000000005</c:v>
                </c:pt>
                <c:pt idx="11">
                  <c:v>583.36699999999996</c:v>
                </c:pt>
                <c:pt idx="12">
                  <c:v>633.94479999999999</c:v>
                </c:pt>
                <c:pt idx="13">
                  <c:v>684.52269999999999</c:v>
                </c:pt>
                <c:pt idx="14">
                  <c:v>735.10050000000001</c:v>
                </c:pt>
                <c:pt idx="15">
                  <c:v>785.67830000000004</c:v>
                </c:pt>
                <c:pt idx="16">
                  <c:v>811.24239999999998</c:v>
                </c:pt>
                <c:pt idx="17">
                  <c:v>821.09799999999996</c:v>
                </c:pt>
                <c:pt idx="18">
                  <c:v>821.09799999999996</c:v>
                </c:pt>
                <c:pt idx="19">
                  <c:v>877.00350000000003</c:v>
                </c:pt>
                <c:pt idx="20">
                  <c:v>932.90899999999999</c:v>
                </c:pt>
                <c:pt idx="21">
                  <c:v>988.81449999999995</c:v>
                </c:pt>
                <c:pt idx="22">
                  <c:v>1044.72</c:v>
                </c:pt>
                <c:pt idx="23">
                  <c:v>1100.625</c:v>
                </c:pt>
                <c:pt idx="24">
                  <c:v>1156.5309999999999</c:v>
                </c:pt>
                <c:pt idx="25">
                  <c:v>1212.4359999999999</c:v>
                </c:pt>
                <c:pt idx="26">
                  <c:v>1268.171</c:v>
                </c:pt>
                <c:pt idx="27">
                  <c:v>1323.905</c:v>
                </c:pt>
                <c:pt idx="28">
                  <c:v>1389.3219999999999</c:v>
                </c:pt>
                <c:pt idx="29">
                  <c:v>1454.74</c:v>
                </c:pt>
                <c:pt idx="30">
                  <c:v>1520.1569999999999</c:v>
                </c:pt>
                <c:pt idx="31">
                  <c:v>1570.3340000000001</c:v>
                </c:pt>
                <c:pt idx="32">
                  <c:v>1620.51</c:v>
                </c:pt>
                <c:pt idx="33">
                  <c:v>1696.325</c:v>
                </c:pt>
                <c:pt idx="34">
                  <c:v>1721.32</c:v>
                </c:pt>
                <c:pt idx="35">
                  <c:v>1721.32</c:v>
                </c:pt>
                <c:pt idx="36">
                  <c:v>1777.386</c:v>
                </c:pt>
                <c:pt idx="37">
                  <c:v>1833.452</c:v>
                </c:pt>
                <c:pt idx="38">
                  <c:v>1889.518</c:v>
                </c:pt>
                <c:pt idx="39">
                  <c:v>1945.5830000000001</c:v>
                </c:pt>
                <c:pt idx="40">
                  <c:v>2001.6489999999999</c:v>
                </c:pt>
                <c:pt idx="41">
                  <c:v>2057.7150000000001</c:v>
                </c:pt>
                <c:pt idx="42">
                  <c:v>2113.7809999999999</c:v>
                </c:pt>
                <c:pt idx="43">
                  <c:v>2169.8470000000002</c:v>
                </c:pt>
                <c:pt idx="44">
                  <c:v>2222.8679999999999</c:v>
                </c:pt>
                <c:pt idx="45">
                  <c:v>2275.8890000000001</c:v>
                </c:pt>
                <c:pt idx="46">
                  <c:v>2328.91</c:v>
                </c:pt>
                <c:pt idx="47">
                  <c:v>2381.9299999999998</c:v>
                </c:pt>
                <c:pt idx="48">
                  <c:v>2434.951</c:v>
                </c:pt>
                <c:pt idx="49">
                  <c:v>2487.9720000000002</c:v>
                </c:pt>
                <c:pt idx="50">
                  <c:v>2540.9929999999999</c:v>
                </c:pt>
                <c:pt idx="51">
                  <c:v>2594.0140000000001</c:v>
                </c:pt>
                <c:pt idx="52">
                  <c:v>2647.0349999999999</c:v>
                </c:pt>
                <c:pt idx="53">
                  <c:v>2700.0549999999998</c:v>
                </c:pt>
                <c:pt idx="54">
                  <c:v>2753.076</c:v>
                </c:pt>
                <c:pt idx="55">
                  <c:v>2806.0970000000002</c:v>
                </c:pt>
                <c:pt idx="56">
                  <c:v>2859.1179999999999</c:v>
                </c:pt>
                <c:pt idx="57">
                  <c:v>2912.1390000000001</c:v>
                </c:pt>
                <c:pt idx="58">
                  <c:v>2962.7240000000002</c:v>
                </c:pt>
                <c:pt idx="59">
                  <c:v>3013.31</c:v>
                </c:pt>
                <c:pt idx="60">
                  <c:v>3063.895</c:v>
                </c:pt>
                <c:pt idx="61">
                  <c:v>3114.4810000000002</c:v>
                </c:pt>
                <c:pt idx="62">
                  <c:v>3165.0659999999998</c:v>
                </c:pt>
                <c:pt idx="63">
                  <c:v>3215.6509999999998</c:v>
                </c:pt>
                <c:pt idx="64">
                  <c:v>3279.65</c:v>
                </c:pt>
                <c:pt idx="65">
                  <c:v>3279.65</c:v>
                </c:pt>
                <c:pt idx="66">
                  <c:v>3332.2109999999998</c:v>
                </c:pt>
                <c:pt idx="67">
                  <c:v>3384.7730000000001</c:v>
                </c:pt>
                <c:pt idx="68">
                  <c:v>3435.268</c:v>
                </c:pt>
                <c:pt idx="69">
                  <c:v>3485.7640000000001</c:v>
                </c:pt>
                <c:pt idx="70">
                  <c:v>3536.259</c:v>
                </c:pt>
                <c:pt idx="71">
                  <c:v>3586.7539999999999</c:v>
                </c:pt>
                <c:pt idx="72">
                  <c:v>3637.25</c:v>
                </c:pt>
                <c:pt idx="73">
                  <c:v>3687.7449999999999</c:v>
                </c:pt>
                <c:pt idx="74">
                  <c:v>3738.24</c:v>
                </c:pt>
                <c:pt idx="75">
                  <c:v>3788.7350000000001</c:v>
                </c:pt>
                <c:pt idx="76">
                  <c:v>3839.2310000000002</c:v>
                </c:pt>
                <c:pt idx="77">
                  <c:v>3889.7260000000001</c:v>
                </c:pt>
                <c:pt idx="78">
                  <c:v>3940.221</c:v>
                </c:pt>
                <c:pt idx="79">
                  <c:v>3994.1019999999999</c:v>
                </c:pt>
                <c:pt idx="80">
                  <c:v>4047.9839999999999</c:v>
                </c:pt>
                <c:pt idx="81">
                  <c:v>4101.8649999999998</c:v>
                </c:pt>
                <c:pt idx="82">
                  <c:v>4155.7460000000001</c:v>
                </c:pt>
                <c:pt idx="83">
                  <c:v>4211.8220000000001</c:v>
                </c:pt>
                <c:pt idx="84">
                  <c:v>4267.8990000000003</c:v>
                </c:pt>
                <c:pt idx="85">
                  <c:v>4365.1710000000003</c:v>
                </c:pt>
                <c:pt idx="86">
                  <c:v>4421.4690000000001</c:v>
                </c:pt>
                <c:pt idx="87">
                  <c:v>4477.7669999999998</c:v>
                </c:pt>
                <c:pt idx="88">
                  <c:v>4534.0659999999998</c:v>
                </c:pt>
                <c:pt idx="89">
                  <c:v>4590.3639999999996</c:v>
                </c:pt>
                <c:pt idx="90">
                  <c:v>4646.6620000000003</c:v>
                </c:pt>
                <c:pt idx="91">
                  <c:v>4703.9880000000003</c:v>
                </c:pt>
                <c:pt idx="92">
                  <c:v>4761.3140000000003</c:v>
                </c:pt>
                <c:pt idx="93">
                  <c:v>4818.6400000000003</c:v>
                </c:pt>
                <c:pt idx="94">
                  <c:v>4875.9660000000003</c:v>
                </c:pt>
                <c:pt idx="95">
                  <c:v>4903.4709999999995</c:v>
                </c:pt>
                <c:pt idx="96">
                  <c:v>4954.2709999999997</c:v>
                </c:pt>
                <c:pt idx="97">
                  <c:v>5005.0709999999999</c:v>
                </c:pt>
                <c:pt idx="98">
                  <c:v>5055.87</c:v>
                </c:pt>
                <c:pt idx="99">
                  <c:v>5106.67</c:v>
                </c:pt>
                <c:pt idx="100">
                  <c:v>5157.47</c:v>
                </c:pt>
                <c:pt idx="101">
                  <c:v>5157.47</c:v>
                </c:pt>
                <c:pt idx="102">
                  <c:v>5209.17</c:v>
                </c:pt>
                <c:pt idx="103">
                  <c:v>5260.87</c:v>
                </c:pt>
                <c:pt idx="104">
                  <c:v>5312.57</c:v>
                </c:pt>
                <c:pt idx="105">
                  <c:v>5364.27</c:v>
                </c:pt>
                <c:pt idx="106">
                  <c:v>5415.9690000000001</c:v>
                </c:pt>
                <c:pt idx="107">
                  <c:v>5465.9880000000003</c:v>
                </c:pt>
                <c:pt idx="108">
                  <c:v>5533.5219999999999</c:v>
                </c:pt>
                <c:pt idx="109">
                  <c:v>5583.5519999999997</c:v>
                </c:pt>
                <c:pt idx="110">
                  <c:v>5633.5810000000001</c:v>
                </c:pt>
                <c:pt idx="111">
                  <c:v>5693.0739999999996</c:v>
                </c:pt>
                <c:pt idx="112">
                  <c:v>5752.5659999999998</c:v>
                </c:pt>
                <c:pt idx="113">
                  <c:v>5812.0590000000002</c:v>
                </c:pt>
                <c:pt idx="114">
                  <c:v>5871.5510000000004</c:v>
                </c:pt>
                <c:pt idx="115">
                  <c:v>5940.3289999999997</c:v>
                </c:pt>
                <c:pt idx="116">
                  <c:v>5992.4759999999997</c:v>
                </c:pt>
                <c:pt idx="117">
                  <c:v>6044.6229999999996</c:v>
                </c:pt>
                <c:pt idx="118">
                  <c:v>6096.77</c:v>
                </c:pt>
                <c:pt idx="119">
                  <c:v>6148.9170000000004</c:v>
                </c:pt>
                <c:pt idx="120">
                  <c:v>6201.0640000000003</c:v>
                </c:pt>
                <c:pt idx="121">
                  <c:v>6253.2110000000002</c:v>
                </c:pt>
                <c:pt idx="122">
                  <c:v>6305.3580000000002</c:v>
                </c:pt>
                <c:pt idx="123">
                  <c:v>6357.5050000000001</c:v>
                </c:pt>
                <c:pt idx="124">
                  <c:v>6409.6530000000002</c:v>
                </c:pt>
                <c:pt idx="125">
                  <c:v>6461.8</c:v>
                </c:pt>
                <c:pt idx="126">
                  <c:v>6513.9470000000001</c:v>
                </c:pt>
                <c:pt idx="127">
                  <c:v>6572.8860000000004</c:v>
                </c:pt>
                <c:pt idx="128">
                  <c:v>6631.826</c:v>
                </c:pt>
                <c:pt idx="129">
                  <c:v>6690.7659999999996</c:v>
                </c:pt>
                <c:pt idx="130">
                  <c:v>6749.7049999999999</c:v>
                </c:pt>
                <c:pt idx="131">
                  <c:v>6808.6450000000004</c:v>
                </c:pt>
                <c:pt idx="132">
                  <c:v>6863.6450000000004</c:v>
                </c:pt>
                <c:pt idx="133">
                  <c:v>6918.6440000000002</c:v>
                </c:pt>
                <c:pt idx="134">
                  <c:v>6973.6440000000002</c:v>
                </c:pt>
                <c:pt idx="135">
                  <c:v>6973.6440000000002</c:v>
                </c:pt>
                <c:pt idx="136">
                  <c:v>7025.6440000000002</c:v>
                </c:pt>
                <c:pt idx="137">
                  <c:v>7077.643</c:v>
                </c:pt>
                <c:pt idx="138">
                  <c:v>7129.643</c:v>
                </c:pt>
                <c:pt idx="139">
                  <c:v>7181.6419999999998</c:v>
                </c:pt>
                <c:pt idx="140">
                  <c:v>7233.6419999999998</c:v>
                </c:pt>
                <c:pt idx="141">
                  <c:v>7285.6419999999998</c:v>
                </c:pt>
                <c:pt idx="142">
                  <c:v>7337.6409999999996</c:v>
                </c:pt>
                <c:pt idx="143">
                  <c:v>7389.6409999999996</c:v>
                </c:pt>
                <c:pt idx="144">
                  <c:v>7439.9589999999998</c:v>
                </c:pt>
                <c:pt idx="145">
                  <c:v>7490.2780000000002</c:v>
                </c:pt>
                <c:pt idx="146">
                  <c:v>7540.5969999999998</c:v>
                </c:pt>
                <c:pt idx="147">
                  <c:v>7590.915</c:v>
                </c:pt>
                <c:pt idx="148">
                  <c:v>7641.2340000000004</c:v>
                </c:pt>
                <c:pt idx="149">
                  <c:v>7691.5529999999999</c:v>
                </c:pt>
                <c:pt idx="150">
                  <c:v>7741.8720000000003</c:v>
                </c:pt>
                <c:pt idx="151">
                  <c:v>7792.19</c:v>
                </c:pt>
                <c:pt idx="152">
                  <c:v>7842.509</c:v>
                </c:pt>
                <c:pt idx="153">
                  <c:v>7892.8280000000004</c:v>
                </c:pt>
                <c:pt idx="154">
                  <c:v>7943.1459999999997</c:v>
                </c:pt>
                <c:pt idx="155">
                  <c:v>7993.4650000000001</c:v>
                </c:pt>
                <c:pt idx="156">
                  <c:v>8043.7839999999997</c:v>
                </c:pt>
                <c:pt idx="157">
                  <c:v>8094.1019999999999</c:v>
                </c:pt>
                <c:pt idx="158">
                  <c:v>8144.4210000000003</c:v>
                </c:pt>
                <c:pt idx="159">
                  <c:v>8194.74</c:v>
                </c:pt>
                <c:pt idx="160">
                  <c:v>8245.0580000000009</c:v>
                </c:pt>
                <c:pt idx="161">
                  <c:v>8295.3770000000004</c:v>
                </c:pt>
                <c:pt idx="162">
                  <c:v>8345.6959999999999</c:v>
                </c:pt>
                <c:pt idx="163">
                  <c:v>8396.0149999999994</c:v>
                </c:pt>
                <c:pt idx="164">
                  <c:v>8446.3330000000005</c:v>
                </c:pt>
                <c:pt idx="165">
                  <c:v>8496.652</c:v>
                </c:pt>
                <c:pt idx="166">
                  <c:v>8546.9709999999995</c:v>
                </c:pt>
                <c:pt idx="167">
                  <c:v>8597.2890000000007</c:v>
                </c:pt>
                <c:pt idx="168">
                  <c:v>8597.2890000000007</c:v>
                </c:pt>
                <c:pt idx="169">
                  <c:v>8653.0030000000006</c:v>
                </c:pt>
                <c:pt idx="170">
                  <c:v>8708.7170000000006</c:v>
                </c:pt>
                <c:pt idx="171">
                  <c:v>8764.4310000000005</c:v>
                </c:pt>
                <c:pt idx="172">
                  <c:v>8820.1450000000004</c:v>
                </c:pt>
                <c:pt idx="173">
                  <c:v>8875.8590000000004</c:v>
                </c:pt>
                <c:pt idx="174">
                  <c:v>8931.5730000000003</c:v>
                </c:pt>
                <c:pt idx="175">
                  <c:v>8987.2870000000003</c:v>
                </c:pt>
                <c:pt idx="176">
                  <c:v>9037.5049999999992</c:v>
                </c:pt>
                <c:pt idx="177">
                  <c:v>9087.7219999999998</c:v>
                </c:pt>
                <c:pt idx="178">
                  <c:v>9137.94</c:v>
                </c:pt>
                <c:pt idx="179">
                  <c:v>9188.1579999999994</c:v>
                </c:pt>
                <c:pt idx="180">
                  <c:v>9238.3760000000002</c:v>
                </c:pt>
                <c:pt idx="181">
                  <c:v>9288.5930000000008</c:v>
                </c:pt>
                <c:pt idx="182">
                  <c:v>9341.5560000000005</c:v>
                </c:pt>
                <c:pt idx="183">
                  <c:v>9394.5190000000002</c:v>
                </c:pt>
                <c:pt idx="184">
                  <c:v>9447.482</c:v>
                </c:pt>
                <c:pt idx="185">
                  <c:v>9500.4439999999995</c:v>
                </c:pt>
                <c:pt idx="186">
                  <c:v>9553.4069999999992</c:v>
                </c:pt>
                <c:pt idx="187">
                  <c:v>9606.3700000000008</c:v>
                </c:pt>
                <c:pt idx="188">
                  <c:v>9656.4590000000007</c:v>
                </c:pt>
                <c:pt idx="189">
                  <c:v>9706.5490000000009</c:v>
                </c:pt>
                <c:pt idx="190">
                  <c:v>9756.6380000000008</c:v>
                </c:pt>
                <c:pt idx="191">
                  <c:v>9806.7270000000008</c:v>
                </c:pt>
                <c:pt idx="192">
                  <c:v>9856.8160000000007</c:v>
                </c:pt>
                <c:pt idx="193">
                  <c:v>9906.9060000000009</c:v>
                </c:pt>
                <c:pt idx="194">
                  <c:v>9906.9060000000009</c:v>
                </c:pt>
                <c:pt idx="195">
                  <c:v>9977.9060000000009</c:v>
                </c:pt>
                <c:pt idx="196">
                  <c:v>10048.91</c:v>
                </c:pt>
                <c:pt idx="197">
                  <c:v>10119.44</c:v>
                </c:pt>
                <c:pt idx="198">
                  <c:v>10189.98</c:v>
                </c:pt>
                <c:pt idx="199">
                  <c:v>10242.48</c:v>
                </c:pt>
                <c:pt idx="200">
                  <c:v>10294.98</c:v>
                </c:pt>
                <c:pt idx="201">
                  <c:v>10352.02</c:v>
                </c:pt>
                <c:pt idx="202">
                  <c:v>10409.049999999999</c:v>
                </c:pt>
                <c:pt idx="203">
                  <c:v>10464.129999999999</c:v>
                </c:pt>
                <c:pt idx="204">
                  <c:v>10519.21</c:v>
                </c:pt>
                <c:pt idx="205">
                  <c:v>10574.29</c:v>
                </c:pt>
                <c:pt idx="206">
                  <c:v>10629.36</c:v>
                </c:pt>
                <c:pt idx="207">
                  <c:v>10684.44</c:v>
                </c:pt>
                <c:pt idx="208">
                  <c:v>10739.52</c:v>
                </c:pt>
                <c:pt idx="209">
                  <c:v>10794.59</c:v>
                </c:pt>
                <c:pt idx="210">
                  <c:v>10849.67</c:v>
                </c:pt>
                <c:pt idx="211">
                  <c:v>10901.34</c:v>
                </c:pt>
                <c:pt idx="212">
                  <c:v>10953.01</c:v>
                </c:pt>
                <c:pt idx="213">
                  <c:v>11004.69</c:v>
                </c:pt>
                <c:pt idx="214">
                  <c:v>11056.36</c:v>
                </c:pt>
                <c:pt idx="215">
                  <c:v>11142.81</c:v>
                </c:pt>
                <c:pt idx="216">
                  <c:v>11194.77</c:v>
                </c:pt>
                <c:pt idx="217">
                  <c:v>11246.73</c:v>
                </c:pt>
                <c:pt idx="218">
                  <c:v>11298.69</c:v>
                </c:pt>
                <c:pt idx="219">
                  <c:v>11350.66</c:v>
                </c:pt>
                <c:pt idx="220">
                  <c:v>11383.96</c:v>
                </c:pt>
                <c:pt idx="221">
                  <c:v>11469.96</c:v>
                </c:pt>
                <c:pt idx="222">
                  <c:v>11521.23</c:v>
                </c:pt>
                <c:pt idx="223">
                  <c:v>11572.5</c:v>
                </c:pt>
                <c:pt idx="224">
                  <c:v>11623.77</c:v>
                </c:pt>
                <c:pt idx="225">
                  <c:v>11675.04</c:v>
                </c:pt>
                <c:pt idx="226">
                  <c:v>11726.31</c:v>
                </c:pt>
                <c:pt idx="227">
                  <c:v>11783.61</c:v>
                </c:pt>
                <c:pt idx="228">
                  <c:v>11840.9</c:v>
                </c:pt>
                <c:pt idx="229">
                  <c:v>11898.2</c:v>
                </c:pt>
                <c:pt idx="230">
                  <c:v>11953.33</c:v>
                </c:pt>
                <c:pt idx="231">
                  <c:v>12008.46</c:v>
                </c:pt>
                <c:pt idx="232">
                  <c:v>12063.59</c:v>
                </c:pt>
                <c:pt idx="233">
                  <c:v>12118.72</c:v>
                </c:pt>
                <c:pt idx="234">
                  <c:v>12173.86</c:v>
                </c:pt>
                <c:pt idx="235">
                  <c:v>12238.93</c:v>
                </c:pt>
                <c:pt idx="236">
                  <c:v>12304.01</c:v>
                </c:pt>
                <c:pt idx="237">
                  <c:v>12365.5</c:v>
                </c:pt>
                <c:pt idx="238">
                  <c:v>12426.98</c:v>
                </c:pt>
                <c:pt idx="239">
                  <c:v>12526.09</c:v>
                </c:pt>
                <c:pt idx="240">
                  <c:v>12585.03</c:v>
                </c:pt>
                <c:pt idx="241">
                  <c:v>12643.97</c:v>
                </c:pt>
                <c:pt idx="242">
                  <c:v>12702.9</c:v>
                </c:pt>
                <c:pt idx="243">
                  <c:v>12761.52</c:v>
                </c:pt>
                <c:pt idx="244">
                  <c:v>12820.13</c:v>
                </c:pt>
                <c:pt idx="245">
                  <c:v>12820.13</c:v>
                </c:pt>
                <c:pt idx="246">
                  <c:v>12900.13</c:v>
                </c:pt>
                <c:pt idx="247">
                  <c:v>12954.5</c:v>
                </c:pt>
                <c:pt idx="248">
                  <c:v>13008.87</c:v>
                </c:pt>
                <c:pt idx="249">
                  <c:v>13063.25</c:v>
                </c:pt>
                <c:pt idx="250">
                  <c:v>13117.62</c:v>
                </c:pt>
                <c:pt idx="251">
                  <c:v>13172</c:v>
                </c:pt>
                <c:pt idx="252">
                  <c:v>13226.37</c:v>
                </c:pt>
                <c:pt idx="253">
                  <c:v>13276.64</c:v>
                </c:pt>
                <c:pt idx="254">
                  <c:v>13326.91</c:v>
                </c:pt>
                <c:pt idx="255">
                  <c:v>13377.18</c:v>
                </c:pt>
                <c:pt idx="256">
                  <c:v>13427.46</c:v>
                </c:pt>
                <c:pt idx="257">
                  <c:v>13477.73</c:v>
                </c:pt>
                <c:pt idx="258">
                  <c:v>13528</c:v>
                </c:pt>
                <c:pt idx="259">
                  <c:v>13578.27</c:v>
                </c:pt>
                <c:pt idx="260">
                  <c:v>13628.54</c:v>
                </c:pt>
                <c:pt idx="261">
                  <c:v>13678.81</c:v>
                </c:pt>
                <c:pt idx="262">
                  <c:v>13729.08</c:v>
                </c:pt>
                <c:pt idx="263">
                  <c:v>13779.35</c:v>
                </c:pt>
                <c:pt idx="264">
                  <c:v>13829.62</c:v>
                </c:pt>
                <c:pt idx="265">
                  <c:v>13879.89</c:v>
                </c:pt>
                <c:pt idx="266">
                  <c:v>13930.17</c:v>
                </c:pt>
                <c:pt idx="267">
                  <c:v>13980.44</c:v>
                </c:pt>
                <c:pt idx="268">
                  <c:v>14030.71</c:v>
                </c:pt>
                <c:pt idx="269">
                  <c:v>14080.98</c:v>
                </c:pt>
                <c:pt idx="270">
                  <c:v>14131.25</c:v>
                </c:pt>
                <c:pt idx="271">
                  <c:v>14181.52</c:v>
                </c:pt>
                <c:pt idx="272">
                  <c:v>14231.79</c:v>
                </c:pt>
                <c:pt idx="273">
                  <c:v>14282.06</c:v>
                </c:pt>
                <c:pt idx="274">
                  <c:v>14366.05</c:v>
                </c:pt>
                <c:pt idx="275">
                  <c:v>14416.81</c:v>
                </c:pt>
                <c:pt idx="276">
                  <c:v>14472.88</c:v>
                </c:pt>
                <c:pt idx="277">
                  <c:v>14528.95</c:v>
                </c:pt>
                <c:pt idx="278">
                  <c:v>14585.03</c:v>
                </c:pt>
                <c:pt idx="279">
                  <c:v>14639.94</c:v>
                </c:pt>
                <c:pt idx="280">
                  <c:v>14694.86</c:v>
                </c:pt>
                <c:pt idx="281">
                  <c:v>14749.77</c:v>
                </c:pt>
                <c:pt idx="282">
                  <c:v>14804.69</c:v>
                </c:pt>
                <c:pt idx="283">
                  <c:v>14859.6</c:v>
                </c:pt>
                <c:pt idx="284">
                  <c:v>14914.52</c:v>
                </c:pt>
                <c:pt idx="285">
                  <c:v>14951.52</c:v>
                </c:pt>
                <c:pt idx="286">
                  <c:v>14951.52</c:v>
                </c:pt>
                <c:pt idx="287">
                  <c:v>15025.21</c:v>
                </c:pt>
                <c:pt idx="288">
                  <c:v>15084.35</c:v>
                </c:pt>
                <c:pt idx="289">
                  <c:v>15143.49</c:v>
                </c:pt>
                <c:pt idx="290">
                  <c:v>15202.63</c:v>
                </c:pt>
                <c:pt idx="291">
                  <c:v>15255.52</c:v>
                </c:pt>
                <c:pt idx="292">
                  <c:v>15308.4</c:v>
                </c:pt>
                <c:pt idx="293">
                  <c:v>15361.29</c:v>
                </c:pt>
                <c:pt idx="294">
                  <c:v>15414.18</c:v>
                </c:pt>
                <c:pt idx="295">
                  <c:v>15467.07</c:v>
                </c:pt>
                <c:pt idx="296">
                  <c:v>15519.95</c:v>
                </c:pt>
                <c:pt idx="297">
                  <c:v>15572.84</c:v>
                </c:pt>
                <c:pt idx="298">
                  <c:v>15625.73</c:v>
                </c:pt>
                <c:pt idx="299">
                  <c:v>15678.62</c:v>
                </c:pt>
                <c:pt idx="300">
                  <c:v>15731.5</c:v>
                </c:pt>
                <c:pt idx="301">
                  <c:v>15784.39</c:v>
                </c:pt>
                <c:pt idx="302">
                  <c:v>15814.82</c:v>
                </c:pt>
                <c:pt idx="303">
                  <c:v>15839.3</c:v>
                </c:pt>
                <c:pt idx="304">
                  <c:v>15884.16</c:v>
                </c:pt>
                <c:pt idx="305">
                  <c:v>15959.1</c:v>
                </c:pt>
                <c:pt idx="306">
                  <c:v>16034.05</c:v>
                </c:pt>
                <c:pt idx="307">
                  <c:v>16110.05</c:v>
                </c:pt>
                <c:pt idx="308">
                  <c:v>16163.34</c:v>
                </c:pt>
                <c:pt idx="309">
                  <c:v>16216.63</c:v>
                </c:pt>
                <c:pt idx="310">
                  <c:v>16269.93</c:v>
                </c:pt>
                <c:pt idx="311">
                  <c:v>16323.22</c:v>
                </c:pt>
                <c:pt idx="312">
                  <c:v>16376.51</c:v>
                </c:pt>
                <c:pt idx="313">
                  <c:v>16429.810000000001</c:v>
                </c:pt>
                <c:pt idx="314">
                  <c:v>16483.099999999999</c:v>
                </c:pt>
                <c:pt idx="315">
                  <c:v>16536.39</c:v>
                </c:pt>
                <c:pt idx="316">
                  <c:v>16589.689999999999</c:v>
                </c:pt>
                <c:pt idx="317">
                  <c:v>16642.98</c:v>
                </c:pt>
                <c:pt idx="318">
                  <c:v>16696.28</c:v>
                </c:pt>
                <c:pt idx="319">
                  <c:v>16752.939999999999</c:v>
                </c:pt>
                <c:pt idx="320">
                  <c:v>16809.61</c:v>
                </c:pt>
                <c:pt idx="321">
                  <c:v>16866.28</c:v>
                </c:pt>
                <c:pt idx="322">
                  <c:v>16866.28</c:v>
                </c:pt>
                <c:pt idx="323">
                  <c:v>16917.580000000002</c:v>
                </c:pt>
                <c:pt idx="324">
                  <c:v>16968.89</c:v>
                </c:pt>
                <c:pt idx="325">
                  <c:v>17020.189999999999</c:v>
                </c:pt>
                <c:pt idx="326">
                  <c:v>17071.02</c:v>
                </c:pt>
                <c:pt idx="327">
                  <c:v>17121.84</c:v>
                </c:pt>
                <c:pt idx="328">
                  <c:v>17172.669999999998</c:v>
                </c:pt>
                <c:pt idx="329">
                  <c:v>17223.490000000002</c:v>
                </c:pt>
                <c:pt idx="330">
                  <c:v>17274.32</c:v>
                </c:pt>
                <c:pt idx="331">
                  <c:v>17325.14</c:v>
                </c:pt>
                <c:pt idx="332">
                  <c:v>17375.97</c:v>
                </c:pt>
                <c:pt idx="333">
                  <c:v>17426.79</c:v>
                </c:pt>
                <c:pt idx="334">
                  <c:v>17477.62</c:v>
                </c:pt>
                <c:pt idx="335">
                  <c:v>17528.439999999999</c:v>
                </c:pt>
                <c:pt idx="336">
                  <c:v>17579.27</c:v>
                </c:pt>
                <c:pt idx="337">
                  <c:v>17630.09</c:v>
                </c:pt>
                <c:pt idx="338">
                  <c:v>17680.919999999998</c:v>
                </c:pt>
                <c:pt idx="339">
                  <c:v>17731.740000000002</c:v>
                </c:pt>
                <c:pt idx="340">
                  <c:v>17782.57</c:v>
                </c:pt>
                <c:pt idx="341">
                  <c:v>17833.39</c:v>
                </c:pt>
                <c:pt idx="342">
                  <c:v>17884.22</c:v>
                </c:pt>
                <c:pt idx="343">
                  <c:v>17935.04</c:v>
                </c:pt>
                <c:pt idx="344">
                  <c:v>17985.87</c:v>
                </c:pt>
                <c:pt idx="345">
                  <c:v>18063.7</c:v>
                </c:pt>
                <c:pt idx="346">
                  <c:v>18114.52</c:v>
                </c:pt>
                <c:pt idx="347">
                  <c:v>18165.349999999999</c:v>
                </c:pt>
                <c:pt idx="348">
                  <c:v>18216.169999999998</c:v>
                </c:pt>
                <c:pt idx="349">
                  <c:v>18266.990000000002</c:v>
                </c:pt>
                <c:pt idx="350">
                  <c:v>18317.82</c:v>
                </c:pt>
                <c:pt idx="351">
                  <c:v>18368.64</c:v>
                </c:pt>
                <c:pt idx="352">
                  <c:v>18419.47</c:v>
                </c:pt>
                <c:pt idx="353">
                  <c:v>18470.29</c:v>
                </c:pt>
                <c:pt idx="354">
                  <c:v>18521.12</c:v>
                </c:pt>
                <c:pt idx="355">
                  <c:v>18571.939999999999</c:v>
                </c:pt>
                <c:pt idx="356">
                  <c:v>18622.77</c:v>
                </c:pt>
                <c:pt idx="357">
                  <c:v>18673.59</c:v>
                </c:pt>
                <c:pt idx="358">
                  <c:v>18724.419999999998</c:v>
                </c:pt>
                <c:pt idx="359">
                  <c:v>18775.240000000002</c:v>
                </c:pt>
                <c:pt idx="360">
                  <c:v>18826.07</c:v>
                </c:pt>
                <c:pt idx="361">
                  <c:v>18876.89</c:v>
                </c:pt>
                <c:pt idx="362">
                  <c:v>18927.72</c:v>
                </c:pt>
                <c:pt idx="363">
                  <c:v>18987.22</c:v>
                </c:pt>
                <c:pt idx="364">
                  <c:v>19046.72</c:v>
                </c:pt>
                <c:pt idx="365">
                  <c:v>19046.72</c:v>
                </c:pt>
                <c:pt idx="366">
                  <c:v>19097.240000000002</c:v>
                </c:pt>
                <c:pt idx="367">
                  <c:v>19147.77</c:v>
                </c:pt>
                <c:pt idx="368">
                  <c:v>19198.29</c:v>
                </c:pt>
                <c:pt idx="369">
                  <c:v>19257.46</c:v>
                </c:pt>
                <c:pt idx="370">
                  <c:v>19316.62</c:v>
                </c:pt>
                <c:pt idx="371">
                  <c:v>19396.98</c:v>
                </c:pt>
                <c:pt idx="372">
                  <c:v>19450.080000000002</c:v>
                </c:pt>
                <c:pt idx="373">
                  <c:v>19503.18</c:v>
                </c:pt>
                <c:pt idx="374">
                  <c:v>19556.27</c:v>
                </c:pt>
                <c:pt idx="375">
                  <c:v>19609.37</c:v>
                </c:pt>
                <c:pt idx="376">
                  <c:v>19662.47</c:v>
                </c:pt>
                <c:pt idx="377">
                  <c:v>19715.57</c:v>
                </c:pt>
                <c:pt idx="378">
                  <c:v>19768.669999999998</c:v>
                </c:pt>
                <c:pt idx="379">
                  <c:v>19821.77</c:v>
                </c:pt>
                <c:pt idx="380">
                  <c:v>19874.87</c:v>
                </c:pt>
                <c:pt idx="381">
                  <c:v>19927.97</c:v>
                </c:pt>
                <c:pt idx="382">
                  <c:v>19981.07</c:v>
                </c:pt>
                <c:pt idx="383">
                  <c:v>20034.16</c:v>
                </c:pt>
                <c:pt idx="384">
                  <c:v>20103.150000000001</c:v>
                </c:pt>
                <c:pt idx="385">
                  <c:v>20103.150000000001</c:v>
                </c:pt>
                <c:pt idx="386">
                  <c:v>20155.47</c:v>
                </c:pt>
                <c:pt idx="387">
                  <c:v>20207.8</c:v>
                </c:pt>
                <c:pt idx="388">
                  <c:v>20260.12</c:v>
                </c:pt>
                <c:pt idx="389">
                  <c:v>20312.439999999999</c:v>
                </c:pt>
                <c:pt idx="390">
                  <c:v>20364.77</c:v>
                </c:pt>
                <c:pt idx="391">
                  <c:v>20417.09</c:v>
                </c:pt>
                <c:pt idx="392">
                  <c:v>20469.41</c:v>
                </c:pt>
                <c:pt idx="393">
                  <c:v>20521.740000000002</c:v>
                </c:pt>
                <c:pt idx="394">
                  <c:v>20574.060000000001</c:v>
                </c:pt>
                <c:pt idx="395">
                  <c:v>20626.38</c:v>
                </c:pt>
                <c:pt idx="396">
                  <c:v>20678.71</c:v>
                </c:pt>
                <c:pt idx="397">
                  <c:v>20731.03</c:v>
                </c:pt>
                <c:pt idx="398">
                  <c:v>20783.36</c:v>
                </c:pt>
                <c:pt idx="399">
                  <c:v>20835.68</c:v>
                </c:pt>
                <c:pt idx="400">
                  <c:v>20915.490000000002</c:v>
                </c:pt>
                <c:pt idx="401">
                  <c:v>20946.830000000002</c:v>
                </c:pt>
                <c:pt idx="402">
                  <c:v>21001.98</c:v>
                </c:pt>
                <c:pt idx="403">
                  <c:v>21057.14</c:v>
                </c:pt>
                <c:pt idx="404">
                  <c:v>21104.95</c:v>
                </c:pt>
                <c:pt idx="405">
                  <c:v>21187.47</c:v>
                </c:pt>
                <c:pt idx="406">
                  <c:v>21248.32</c:v>
                </c:pt>
                <c:pt idx="407">
                  <c:v>21309.17</c:v>
                </c:pt>
                <c:pt idx="408">
                  <c:v>21373.47</c:v>
                </c:pt>
                <c:pt idx="409">
                  <c:v>21425.18</c:v>
                </c:pt>
                <c:pt idx="410">
                  <c:v>21476.89</c:v>
                </c:pt>
                <c:pt idx="411">
                  <c:v>21528.6</c:v>
                </c:pt>
                <c:pt idx="412">
                  <c:v>21580.32</c:v>
                </c:pt>
                <c:pt idx="413">
                  <c:v>21632.03</c:v>
                </c:pt>
                <c:pt idx="414">
                  <c:v>21683.74</c:v>
                </c:pt>
                <c:pt idx="415">
                  <c:v>21735.45</c:v>
                </c:pt>
                <c:pt idx="416">
                  <c:v>21787.17</c:v>
                </c:pt>
                <c:pt idx="417">
                  <c:v>21838.880000000001</c:v>
                </c:pt>
                <c:pt idx="418">
                  <c:v>21890.59</c:v>
                </c:pt>
                <c:pt idx="419">
                  <c:v>21953.119999999999</c:v>
                </c:pt>
                <c:pt idx="420">
                  <c:v>21953.119999999999</c:v>
                </c:pt>
                <c:pt idx="421">
                  <c:v>21997.119999999999</c:v>
                </c:pt>
                <c:pt idx="422">
                  <c:v>22065.46</c:v>
                </c:pt>
                <c:pt idx="423">
                  <c:v>22086.65</c:v>
                </c:pt>
                <c:pt idx="424">
                  <c:v>22145.31</c:v>
                </c:pt>
                <c:pt idx="425">
                  <c:v>22203.97</c:v>
                </c:pt>
                <c:pt idx="426">
                  <c:v>22262.63</c:v>
                </c:pt>
                <c:pt idx="427">
                  <c:v>22302.55</c:v>
                </c:pt>
                <c:pt idx="428">
                  <c:v>22355.05</c:v>
                </c:pt>
                <c:pt idx="429">
                  <c:v>22407.55</c:v>
                </c:pt>
                <c:pt idx="430">
                  <c:v>22460.05</c:v>
                </c:pt>
                <c:pt idx="431">
                  <c:v>22519.4</c:v>
                </c:pt>
                <c:pt idx="432">
                  <c:v>22578.76</c:v>
                </c:pt>
                <c:pt idx="433">
                  <c:v>22596.639999999999</c:v>
                </c:pt>
                <c:pt idx="434">
                  <c:v>22649.4</c:v>
                </c:pt>
                <c:pt idx="435">
                  <c:v>22702.16</c:v>
                </c:pt>
                <c:pt idx="436">
                  <c:v>22754.92</c:v>
                </c:pt>
                <c:pt idx="437">
                  <c:v>22807.68</c:v>
                </c:pt>
                <c:pt idx="438">
                  <c:v>22860.44</c:v>
                </c:pt>
                <c:pt idx="439">
                  <c:v>22911.97</c:v>
                </c:pt>
                <c:pt idx="440">
                  <c:v>22963.51</c:v>
                </c:pt>
                <c:pt idx="441">
                  <c:v>23015.040000000001</c:v>
                </c:pt>
                <c:pt idx="442">
                  <c:v>23066.58</c:v>
                </c:pt>
                <c:pt idx="443">
                  <c:v>23165.45</c:v>
                </c:pt>
                <c:pt idx="444">
                  <c:v>23216.799999999999</c:v>
                </c:pt>
                <c:pt idx="445">
                  <c:v>23268.15</c:v>
                </c:pt>
                <c:pt idx="446">
                  <c:v>23319.5</c:v>
                </c:pt>
                <c:pt idx="447">
                  <c:v>23370.85</c:v>
                </c:pt>
                <c:pt idx="448">
                  <c:v>23422.19</c:v>
                </c:pt>
                <c:pt idx="449">
                  <c:v>23473.54</c:v>
                </c:pt>
                <c:pt idx="450">
                  <c:v>23524.89</c:v>
                </c:pt>
                <c:pt idx="451">
                  <c:v>23576.240000000002</c:v>
                </c:pt>
                <c:pt idx="452">
                  <c:v>23627.59</c:v>
                </c:pt>
                <c:pt idx="453">
                  <c:v>23678.94</c:v>
                </c:pt>
                <c:pt idx="454">
                  <c:v>23730.28</c:v>
                </c:pt>
                <c:pt idx="455">
                  <c:v>23781.63</c:v>
                </c:pt>
                <c:pt idx="456">
                  <c:v>23812.09</c:v>
                </c:pt>
                <c:pt idx="457">
                  <c:v>23909</c:v>
                </c:pt>
                <c:pt idx="458">
                  <c:v>23959.85</c:v>
                </c:pt>
                <c:pt idx="459">
                  <c:v>24027.13</c:v>
                </c:pt>
                <c:pt idx="460">
                  <c:v>24103.41</c:v>
                </c:pt>
                <c:pt idx="461">
                  <c:v>24187.01</c:v>
                </c:pt>
                <c:pt idx="462">
                  <c:v>24243.15</c:v>
                </c:pt>
                <c:pt idx="463">
                  <c:v>24299.29</c:v>
                </c:pt>
                <c:pt idx="464">
                  <c:v>24299.29</c:v>
                </c:pt>
                <c:pt idx="465">
                  <c:v>24313.29</c:v>
                </c:pt>
                <c:pt idx="466">
                  <c:v>24372.61</c:v>
                </c:pt>
                <c:pt idx="467">
                  <c:v>24431.94</c:v>
                </c:pt>
                <c:pt idx="468">
                  <c:v>24491.26</c:v>
                </c:pt>
                <c:pt idx="469">
                  <c:v>24550.58</c:v>
                </c:pt>
                <c:pt idx="470">
                  <c:v>24609.91</c:v>
                </c:pt>
                <c:pt idx="471">
                  <c:v>24695.74</c:v>
                </c:pt>
                <c:pt idx="472">
                  <c:v>24791.46</c:v>
                </c:pt>
                <c:pt idx="473">
                  <c:v>24850.28</c:v>
                </c:pt>
                <c:pt idx="474">
                  <c:v>24886.7</c:v>
                </c:pt>
                <c:pt idx="475">
                  <c:v>24909.73</c:v>
                </c:pt>
                <c:pt idx="476">
                  <c:v>24968.73</c:v>
                </c:pt>
                <c:pt idx="477">
                  <c:v>25027.73</c:v>
                </c:pt>
                <c:pt idx="478">
                  <c:v>25081.77</c:v>
                </c:pt>
                <c:pt idx="479">
                  <c:v>25135.81</c:v>
                </c:pt>
                <c:pt idx="480">
                  <c:v>25189.85</c:v>
                </c:pt>
                <c:pt idx="481">
                  <c:v>25243.89</c:v>
                </c:pt>
                <c:pt idx="482">
                  <c:v>25316.15</c:v>
                </c:pt>
                <c:pt idx="483">
                  <c:v>25389.75</c:v>
                </c:pt>
                <c:pt idx="484">
                  <c:v>25462.67</c:v>
                </c:pt>
                <c:pt idx="485">
                  <c:v>25535.58</c:v>
                </c:pt>
                <c:pt idx="486">
                  <c:v>25585.82</c:v>
                </c:pt>
                <c:pt idx="487">
                  <c:v>25636.06</c:v>
                </c:pt>
                <c:pt idx="488">
                  <c:v>25686.3</c:v>
                </c:pt>
                <c:pt idx="489">
                  <c:v>25736.54</c:v>
                </c:pt>
                <c:pt idx="490">
                  <c:v>25786.77</c:v>
                </c:pt>
                <c:pt idx="491">
                  <c:v>25837</c:v>
                </c:pt>
                <c:pt idx="492">
                  <c:v>25891.599999999999</c:v>
                </c:pt>
                <c:pt idx="493">
                  <c:v>25900.6</c:v>
                </c:pt>
                <c:pt idx="494">
                  <c:v>25900.6</c:v>
                </c:pt>
                <c:pt idx="495">
                  <c:v>25952.21</c:v>
                </c:pt>
                <c:pt idx="496">
                  <c:v>26003.82</c:v>
                </c:pt>
                <c:pt idx="497">
                  <c:v>26055.43</c:v>
                </c:pt>
                <c:pt idx="498">
                  <c:v>26107.040000000001</c:v>
                </c:pt>
                <c:pt idx="499">
                  <c:v>26158.66</c:v>
                </c:pt>
                <c:pt idx="500">
                  <c:v>26210.27</c:v>
                </c:pt>
                <c:pt idx="501">
                  <c:v>26243.27</c:v>
                </c:pt>
                <c:pt idx="502">
                  <c:v>26293.27</c:v>
                </c:pt>
                <c:pt idx="503">
                  <c:v>26343.279999999999</c:v>
                </c:pt>
                <c:pt idx="504">
                  <c:v>26393.29</c:v>
                </c:pt>
                <c:pt idx="505">
                  <c:v>26443.29</c:v>
                </c:pt>
                <c:pt idx="506">
                  <c:v>26493.3</c:v>
                </c:pt>
                <c:pt idx="507">
                  <c:v>26543.3</c:v>
                </c:pt>
                <c:pt idx="508">
                  <c:v>26593.31</c:v>
                </c:pt>
                <c:pt idx="509">
                  <c:v>26643.31</c:v>
                </c:pt>
                <c:pt idx="510">
                  <c:v>26693.32</c:v>
                </c:pt>
                <c:pt idx="511">
                  <c:v>26743.32</c:v>
                </c:pt>
                <c:pt idx="512">
                  <c:v>26793.33</c:v>
                </c:pt>
                <c:pt idx="513">
                  <c:v>26848.2</c:v>
                </c:pt>
                <c:pt idx="514">
                  <c:v>26903.07</c:v>
                </c:pt>
                <c:pt idx="515">
                  <c:v>26957.95</c:v>
                </c:pt>
                <c:pt idx="516">
                  <c:v>27012.82</c:v>
                </c:pt>
                <c:pt idx="517">
                  <c:v>27067.69</c:v>
                </c:pt>
                <c:pt idx="518">
                  <c:v>27118.34</c:v>
                </c:pt>
                <c:pt idx="519">
                  <c:v>27168.99</c:v>
                </c:pt>
                <c:pt idx="520">
                  <c:v>27219.64</c:v>
                </c:pt>
                <c:pt idx="521">
                  <c:v>27270.29</c:v>
                </c:pt>
                <c:pt idx="522">
                  <c:v>27320.94</c:v>
                </c:pt>
                <c:pt idx="523">
                  <c:v>27356.5</c:v>
                </c:pt>
                <c:pt idx="524">
                  <c:v>27448.21</c:v>
                </c:pt>
                <c:pt idx="525">
                  <c:v>27508.97</c:v>
                </c:pt>
                <c:pt idx="526">
                  <c:v>27569.73</c:v>
                </c:pt>
                <c:pt idx="527">
                  <c:v>27623.54</c:v>
                </c:pt>
                <c:pt idx="528">
                  <c:v>27677.35</c:v>
                </c:pt>
                <c:pt idx="529">
                  <c:v>27731.16</c:v>
                </c:pt>
                <c:pt idx="530">
                  <c:v>27826.39</c:v>
                </c:pt>
                <c:pt idx="531">
                  <c:v>27878.68</c:v>
                </c:pt>
                <c:pt idx="532">
                  <c:v>27930.98</c:v>
                </c:pt>
                <c:pt idx="533">
                  <c:v>27930.98</c:v>
                </c:pt>
                <c:pt idx="534">
                  <c:v>27933.14</c:v>
                </c:pt>
                <c:pt idx="535">
                  <c:v>28005.91</c:v>
                </c:pt>
                <c:pt idx="536">
                  <c:v>28078.68</c:v>
                </c:pt>
                <c:pt idx="537">
                  <c:v>28134.18</c:v>
                </c:pt>
                <c:pt idx="538">
                  <c:v>28189.68</c:v>
                </c:pt>
                <c:pt idx="539">
                  <c:v>28191.89</c:v>
                </c:pt>
                <c:pt idx="540">
                  <c:v>28191.89</c:v>
                </c:pt>
                <c:pt idx="541">
                  <c:v>28231.89</c:v>
                </c:pt>
                <c:pt idx="542">
                  <c:v>28291.42</c:v>
                </c:pt>
                <c:pt idx="543">
                  <c:v>28363.45</c:v>
                </c:pt>
                <c:pt idx="544">
                  <c:v>28420.07</c:v>
                </c:pt>
                <c:pt idx="545">
                  <c:v>28476.69</c:v>
                </c:pt>
                <c:pt idx="546">
                  <c:v>28533.32</c:v>
                </c:pt>
                <c:pt idx="547">
                  <c:v>28589.94</c:v>
                </c:pt>
                <c:pt idx="548">
                  <c:v>28650.27</c:v>
                </c:pt>
                <c:pt idx="549">
                  <c:v>28710.61</c:v>
                </c:pt>
                <c:pt idx="550">
                  <c:v>28770.94</c:v>
                </c:pt>
                <c:pt idx="551">
                  <c:v>28822.23</c:v>
                </c:pt>
                <c:pt idx="552">
                  <c:v>28873.51</c:v>
                </c:pt>
                <c:pt idx="553">
                  <c:v>28924.799999999999</c:v>
                </c:pt>
                <c:pt idx="554">
                  <c:v>28986.47</c:v>
                </c:pt>
                <c:pt idx="555">
                  <c:v>29048.13</c:v>
                </c:pt>
                <c:pt idx="556">
                  <c:v>29109.8</c:v>
                </c:pt>
                <c:pt idx="557">
                  <c:v>29182.42</c:v>
                </c:pt>
                <c:pt idx="558">
                  <c:v>29255.040000000001</c:v>
                </c:pt>
                <c:pt idx="559">
                  <c:v>29307.38</c:v>
                </c:pt>
                <c:pt idx="560">
                  <c:v>29359.73</c:v>
                </c:pt>
                <c:pt idx="561">
                  <c:v>29412.080000000002</c:v>
                </c:pt>
                <c:pt idx="562">
                  <c:v>29464.42</c:v>
                </c:pt>
                <c:pt idx="563">
                  <c:v>29516.77</c:v>
                </c:pt>
                <c:pt idx="564">
                  <c:v>29569.119999999999</c:v>
                </c:pt>
                <c:pt idx="565">
                  <c:v>29621.46</c:v>
                </c:pt>
                <c:pt idx="566">
                  <c:v>29673.81</c:v>
                </c:pt>
                <c:pt idx="567">
                  <c:v>29699.48</c:v>
                </c:pt>
                <c:pt idx="568">
                  <c:v>29799.48</c:v>
                </c:pt>
                <c:pt idx="569">
                  <c:v>29886.65</c:v>
                </c:pt>
                <c:pt idx="570">
                  <c:v>29939.68</c:v>
                </c:pt>
                <c:pt idx="571">
                  <c:v>29992.7</c:v>
                </c:pt>
                <c:pt idx="572">
                  <c:v>30054.45</c:v>
                </c:pt>
                <c:pt idx="573">
                  <c:v>30054.45</c:v>
                </c:pt>
                <c:pt idx="574">
                  <c:v>30074.45</c:v>
                </c:pt>
                <c:pt idx="575">
                  <c:v>30169.119999999999</c:v>
                </c:pt>
                <c:pt idx="576">
                  <c:v>30237.72</c:v>
                </c:pt>
                <c:pt idx="577">
                  <c:v>30307.35</c:v>
                </c:pt>
                <c:pt idx="578">
                  <c:v>30376.99</c:v>
                </c:pt>
                <c:pt idx="579">
                  <c:v>30460.82</c:v>
                </c:pt>
                <c:pt idx="580">
                  <c:v>30502.79</c:v>
                </c:pt>
                <c:pt idx="581">
                  <c:v>30569.64</c:v>
                </c:pt>
                <c:pt idx="582">
                  <c:v>30636.49</c:v>
                </c:pt>
                <c:pt idx="583">
                  <c:v>30679.37</c:v>
                </c:pt>
                <c:pt idx="584">
                  <c:v>30750.36</c:v>
                </c:pt>
                <c:pt idx="585">
                  <c:v>30814.66</c:v>
                </c:pt>
                <c:pt idx="586">
                  <c:v>30878.95</c:v>
                </c:pt>
                <c:pt idx="587">
                  <c:v>30969.66</c:v>
                </c:pt>
                <c:pt idx="588">
                  <c:v>30976.66</c:v>
                </c:pt>
                <c:pt idx="589">
                  <c:v>31023.21</c:v>
                </c:pt>
                <c:pt idx="590">
                  <c:v>31033.21</c:v>
                </c:pt>
                <c:pt idx="591">
                  <c:v>31033.21</c:v>
                </c:pt>
                <c:pt idx="592">
                  <c:v>31085.51</c:v>
                </c:pt>
                <c:pt idx="593">
                  <c:v>31137.82</c:v>
                </c:pt>
                <c:pt idx="594">
                  <c:v>31190.12</c:v>
                </c:pt>
                <c:pt idx="595">
                  <c:v>31230.12</c:v>
                </c:pt>
                <c:pt idx="596">
                  <c:v>31282.46</c:v>
                </c:pt>
                <c:pt idx="597">
                  <c:v>31339.95</c:v>
                </c:pt>
                <c:pt idx="598">
                  <c:v>31397.439999999999</c:v>
                </c:pt>
                <c:pt idx="599">
                  <c:v>31454.93</c:v>
                </c:pt>
                <c:pt idx="600">
                  <c:v>31512.42</c:v>
                </c:pt>
                <c:pt idx="601">
                  <c:v>31569.91</c:v>
                </c:pt>
                <c:pt idx="602">
                  <c:v>31627.39</c:v>
                </c:pt>
                <c:pt idx="603">
                  <c:v>31697.73</c:v>
                </c:pt>
                <c:pt idx="604">
                  <c:v>31751.19</c:v>
                </c:pt>
                <c:pt idx="605">
                  <c:v>31804.66</c:v>
                </c:pt>
                <c:pt idx="606">
                  <c:v>31858.12</c:v>
                </c:pt>
                <c:pt idx="607">
                  <c:v>31899.57</c:v>
                </c:pt>
                <c:pt idx="608">
                  <c:v>31981.57</c:v>
                </c:pt>
                <c:pt idx="609">
                  <c:v>31989.57</c:v>
                </c:pt>
                <c:pt idx="610">
                  <c:v>31989.57</c:v>
                </c:pt>
                <c:pt idx="611">
                  <c:v>32082.97</c:v>
                </c:pt>
                <c:pt idx="612">
                  <c:v>32135.03</c:v>
                </c:pt>
                <c:pt idx="613">
                  <c:v>32187.09</c:v>
                </c:pt>
                <c:pt idx="614">
                  <c:v>32250.35</c:v>
                </c:pt>
                <c:pt idx="615">
                  <c:v>32313.61</c:v>
                </c:pt>
                <c:pt idx="616">
                  <c:v>32402.04</c:v>
                </c:pt>
                <c:pt idx="617">
                  <c:v>32456.799999999999</c:v>
                </c:pt>
                <c:pt idx="618">
                  <c:v>32511.56</c:v>
                </c:pt>
                <c:pt idx="619">
                  <c:v>32566.33</c:v>
                </c:pt>
                <c:pt idx="620">
                  <c:v>32621.09</c:v>
                </c:pt>
                <c:pt idx="621">
                  <c:v>32675.85</c:v>
                </c:pt>
                <c:pt idx="622">
                  <c:v>32730.62</c:v>
                </c:pt>
                <c:pt idx="623">
                  <c:v>32785.379999999997</c:v>
                </c:pt>
                <c:pt idx="624">
                  <c:v>32847.199999999997</c:v>
                </c:pt>
                <c:pt idx="625">
                  <c:v>32909.01</c:v>
                </c:pt>
                <c:pt idx="626">
                  <c:v>32960.61</c:v>
                </c:pt>
                <c:pt idx="627">
                  <c:v>33012.21</c:v>
                </c:pt>
                <c:pt idx="628">
                  <c:v>33063.81</c:v>
                </c:pt>
                <c:pt idx="629">
                  <c:v>33117.39</c:v>
                </c:pt>
                <c:pt idx="630">
                  <c:v>33170.97</c:v>
                </c:pt>
                <c:pt idx="631">
                  <c:v>33224.550000000003</c:v>
                </c:pt>
                <c:pt idx="632">
                  <c:v>33278.129999999997</c:v>
                </c:pt>
                <c:pt idx="633">
                  <c:v>33331.71</c:v>
                </c:pt>
                <c:pt idx="634">
                  <c:v>33385.29</c:v>
                </c:pt>
                <c:pt idx="635">
                  <c:v>33439.980000000003</c:v>
                </c:pt>
                <c:pt idx="636">
                  <c:v>33494.68</c:v>
                </c:pt>
                <c:pt idx="637">
                  <c:v>33549.370000000003</c:v>
                </c:pt>
                <c:pt idx="638">
                  <c:v>33604.07</c:v>
                </c:pt>
                <c:pt idx="639">
                  <c:v>33658.76</c:v>
                </c:pt>
                <c:pt idx="640">
                  <c:v>33713.46</c:v>
                </c:pt>
                <c:pt idx="641">
                  <c:v>33768.15</c:v>
                </c:pt>
                <c:pt idx="642">
                  <c:v>33822.839999999997</c:v>
                </c:pt>
                <c:pt idx="643">
                  <c:v>33877.32</c:v>
                </c:pt>
                <c:pt idx="644">
                  <c:v>33931.800000000003</c:v>
                </c:pt>
                <c:pt idx="645">
                  <c:v>33986.269999999997</c:v>
                </c:pt>
                <c:pt idx="646">
                  <c:v>34040.75</c:v>
                </c:pt>
                <c:pt idx="647">
                  <c:v>34095.230000000003</c:v>
                </c:pt>
                <c:pt idx="648">
                  <c:v>34149.699999999997</c:v>
                </c:pt>
                <c:pt idx="649">
                  <c:v>34204.18</c:v>
                </c:pt>
                <c:pt idx="650">
                  <c:v>34204.18</c:v>
                </c:pt>
                <c:pt idx="651">
                  <c:v>34220.18</c:v>
                </c:pt>
                <c:pt idx="652">
                  <c:v>34287.35</c:v>
                </c:pt>
                <c:pt idx="653">
                  <c:v>34345.78</c:v>
                </c:pt>
                <c:pt idx="654">
                  <c:v>34404.22</c:v>
                </c:pt>
                <c:pt idx="655">
                  <c:v>34462.65</c:v>
                </c:pt>
                <c:pt idx="656">
                  <c:v>34470.65</c:v>
                </c:pt>
                <c:pt idx="657">
                  <c:v>34470.65</c:v>
                </c:pt>
                <c:pt idx="658">
                  <c:v>34546.699999999997</c:v>
                </c:pt>
              </c:numCache>
            </c:numRef>
          </c:xVal>
          <c:yVal>
            <c:numRef>
              <c:f>缓解方案三!$AB$2:$AB$660</c:f>
              <c:numCache>
                <c:formatCode>General</c:formatCode>
                <c:ptCount val="659"/>
                <c:pt idx="16" formatCode="0.00E+00">
                  <c:v>23.97711</c:v>
                </c:pt>
                <c:pt idx="202" formatCode="0.00E+00">
                  <c:v>31.321300000000001</c:v>
                </c:pt>
                <c:pt idx="236" formatCode="0.00E+00">
                  <c:v>30.608709999999999</c:v>
                </c:pt>
                <c:pt idx="304" formatCode="0.00E+00">
                  <c:v>49.39922</c:v>
                </c:pt>
                <c:pt idx="318" formatCode="0.00E+00">
                  <c:v>37.725729999999999</c:v>
                </c:pt>
                <c:pt idx="344" formatCode="0.00E+00">
                  <c:v>32.802529999999997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26452992"/>
        <c:axId val="-1326448096"/>
      </c:scatterChart>
      <c:valAx>
        <c:axId val="-1326452992"/>
        <c:scaling>
          <c:orientation val="minMax"/>
          <c:max val="360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zh-CN" b="0"/>
                  <a:t>里程</a:t>
                </a:r>
                <a:r>
                  <a:rPr lang="en-US" b="0"/>
                  <a:t>[km]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91558347141571839"/>
              <c:y val="0.8931942658086714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1326448096"/>
        <c:crosses val="autoZero"/>
        <c:crossBetween val="midCat"/>
        <c:majorUnit val="1000"/>
        <c:dispUnits>
          <c:builtInUnit val="thousands"/>
        </c:dispUnits>
      </c:valAx>
      <c:valAx>
        <c:axId val="-1326448096"/>
        <c:scaling>
          <c:orientation val="minMax"/>
          <c:max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zh-CN" b="0"/>
                  <a:t>交流电流密度</a:t>
                </a:r>
                <a:r>
                  <a:rPr lang="en-US" b="0"/>
                  <a:t>[A/m2]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2.9319352576497034E-2"/>
              <c:y val="0.3612917436096041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1326452992"/>
        <c:crosses val="autoZero"/>
        <c:crossBetween val="midCat"/>
        <c:majorUnit val="10"/>
      </c:valAx>
    </c:plotArea>
    <c:legend>
      <c:legendPos val="t"/>
      <c:layout>
        <c:manualLayout>
          <c:xMode val="edge"/>
          <c:yMode val="edge"/>
          <c:x val="0.15311947782299998"/>
          <c:y val="4.4007248252653376E-2"/>
          <c:w val="0.69376093013406337"/>
          <c:h val="5.30728420400418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0.83655</cdr:x>
      <cdr:y>0.60637</cdr:y>
    </cdr:from>
    <cdr:to>
      <cdr:x>0.95238</cdr:x>
      <cdr:y>0.71559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91251" y="2538413"/>
          <a:ext cx="85725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B8858-B6EF-4088-8262-4B9FA4DC7351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834DC-4D69-4915-920F-4EA1EF138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1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514071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nl-BE" altLang="zh-CN" sz="1300" b="1">
                <a:solidFill>
                  <a:srgbClr val="293D82"/>
                </a:solidFill>
                <a:cs typeface="Calibri" pitchFamily="34" charset="0"/>
              </a:rPr>
              <a:t>Features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ICCP &amp; SACP or combination thereof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ohmic drop effects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Multiple domains (seawater, soil, different resisitivities)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Anodic and cathodic reaction polarization behavior</a:t>
            </a:r>
            <a:endParaRPr lang="nl-BE" altLang="zh-CN" smtClean="0">
              <a:solidFill>
                <a:srgbClr val="293D82"/>
              </a:solidFill>
              <a:cs typeface="Calibri" pitchFamily="34" charset="0"/>
            </a:endParaRP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Controlled voltage and current sources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Detailed calculation of structure-to-electrolyte potentials, metal loss and anode consumption rates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Floating electrodes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Resistive electrodes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Rectifier power requirements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Automatic time-dependent coating degradation and anode shrinkage calculations</a:t>
            </a:r>
          </a:p>
          <a:p>
            <a:pPr marL="263776" indent="-263776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rgbClr val="293D82"/>
                </a:solidFill>
                <a:cs typeface="Calibri" pitchFamily="34" charset="0"/>
              </a:rPr>
              <a:t>Current and potential distribution profiles</a:t>
            </a:r>
          </a:p>
          <a:p>
            <a:pPr marL="263776" indent="-263776"/>
            <a:endParaRPr lang="nl-BE" altLang="zh-CN" smtClean="0"/>
          </a:p>
        </p:txBody>
      </p:sp>
    </p:spTree>
    <p:extLst>
      <p:ext uri="{BB962C8B-B14F-4D97-AF65-F5344CB8AC3E}">
        <p14:creationId xmlns:p14="http://schemas.microsoft.com/office/powerpoint/2010/main" val="221247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altLang="zh-CN" smtClean="0"/>
              <a:t>Top: R coating =</a:t>
            </a:r>
            <a:r>
              <a:rPr lang="en-US" altLang="zh-CN" sz="1700">
                <a:solidFill>
                  <a:srgbClr val="293D82"/>
                </a:solidFill>
                <a:sym typeface="Wingdings" pitchFamily="2" charset="2"/>
              </a:rPr>
              <a:t> 2.0 e</a:t>
            </a:r>
            <a:r>
              <a:rPr lang="en-US" altLang="zh-CN" sz="1700" baseline="30000">
                <a:solidFill>
                  <a:srgbClr val="293D82"/>
                </a:solidFill>
                <a:sym typeface="Wingdings" pitchFamily="2" charset="2"/>
              </a:rPr>
              <a:t>5</a:t>
            </a:r>
            <a:r>
              <a:rPr lang="en-US" altLang="zh-CN" sz="1700">
                <a:solidFill>
                  <a:srgbClr val="293D82"/>
                </a:solidFill>
                <a:sym typeface="Wingdings" pitchFamily="2" charset="2"/>
              </a:rPr>
              <a:t> </a:t>
            </a:r>
            <a:r>
              <a:rPr lang="el-GR" altLang="zh-CN" sz="1700">
                <a:solidFill>
                  <a:srgbClr val="293D82"/>
                </a:solidFill>
                <a:sym typeface="Wingdings" pitchFamily="2" charset="2"/>
              </a:rPr>
              <a:t>Ω</a:t>
            </a:r>
            <a:r>
              <a:rPr lang="en-US" altLang="zh-CN" sz="1700">
                <a:solidFill>
                  <a:srgbClr val="293D82"/>
                </a:solidFill>
                <a:sym typeface="Wingdings" pitchFamily="2" charset="2"/>
              </a:rPr>
              <a:t>m2</a:t>
            </a:r>
          </a:p>
          <a:p>
            <a:pPr marL="0" lvl="1"/>
            <a:r>
              <a:rPr lang="en-US" altLang="zh-CN" sz="1700">
                <a:solidFill>
                  <a:srgbClr val="293D82"/>
                </a:solidFill>
                <a:sym typeface="Wingdings" pitchFamily="2" charset="2"/>
              </a:rPr>
              <a:t>Left bottom: On potentental at bullet surface</a:t>
            </a:r>
          </a:p>
          <a:p>
            <a:pPr marL="0" lvl="1"/>
            <a:r>
              <a:rPr lang="en-US" altLang="zh-CN" sz="1700">
                <a:solidFill>
                  <a:srgbClr val="293D82"/>
                </a:solidFill>
                <a:sym typeface="Wingdings" pitchFamily="2" charset="2"/>
              </a:rPr>
              <a:t>Middle bottom: ON potential at surface of talud with activated defect. Potential gradient is 0.2mV only. Difficult for DCVG.</a:t>
            </a:r>
          </a:p>
          <a:p>
            <a:pPr marL="0" lvl="1"/>
            <a:r>
              <a:rPr lang="en-US" altLang="zh-CN" sz="1700">
                <a:solidFill>
                  <a:srgbClr val="293D82"/>
                </a:solidFill>
                <a:sym typeface="Wingdings" pitchFamily="2" charset="2"/>
              </a:rPr>
              <a:t>Right bottom: IR-free of defect</a:t>
            </a:r>
          </a:p>
          <a:p>
            <a:pPr marL="0" lvl="1"/>
            <a:endParaRPr lang="en-US" altLang="zh-CN" sz="1700">
              <a:solidFill>
                <a:srgbClr val="293D82"/>
              </a:solidFill>
              <a:sym typeface="Wingdings" pitchFamily="2" charset="2"/>
            </a:endParaRPr>
          </a:p>
          <a:p>
            <a:pPr marL="0" lvl="1"/>
            <a:endParaRPr lang="en-US" altLang="zh-CN" sz="1700">
              <a:solidFill>
                <a:srgbClr val="293D82"/>
              </a:solidFill>
              <a:sym typeface="Wingdings" pitchFamily="2" charset="2"/>
            </a:endParaRPr>
          </a:p>
          <a:p>
            <a:pPr marL="0" lvl="1"/>
            <a:endParaRPr lang="en-US" altLang="zh-CN" sz="1700">
              <a:solidFill>
                <a:srgbClr val="293D82"/>
              </a:solidFill>
            </a:endParaRPr>
          </a:p>
          <a:p>
            <a:endParaRPr lang="en-US" altLang="zh-CN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9pPr>
          </a:lstStyle>
          <a:p>
            <a:pPr eaLnBrk="1" hangingPunct="1"/>
            <a:fld id="{A06AE416-82A7-4901-A823-6C0E617D967E}" type="slidenum">
              <a:rPr lang="en-GB" altLang="zh-CN" smtClean="0">
                <a:latin typeface="Calibri" pitchFamily="34" charset="0"/>
              </a:rPr>
              <a:pPr eaLnBrk="1" hangingPunct="1"/>
              <a:t>26</a:t>
            </a:fld>
            <a:endParaRPr lang="en-GB" altLang="zh-C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4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EEE5F546-5F82-4899-A503-06740E661F25}" type="slidenum">
              <a:rPr lang="zh-CN" altLang="en-US">
                <a:latin typeface="Calibri" pitchFamily="34" charset="0"/>
                <a:ea typeface="宋体" pitchFamily="2" charset="-122"/>
              </a:rPr>
              <a:pPr/>
              <a:t>27</a:t>
            </a:fld>
            <a:endParaRPr lang="en-US" altLang="zh-CN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660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93DE23E5-A03A-4530-AC69-4A78E17CC51F}" type="slidenum">
              <a:rPr lang="zh-CN" altLang="en-US">
                <a:latin typeface="Calibri" pitchFamily="34" charset="0"/>
                <a:ea typeface="宋体" pitchFamily="2" charset="-122"/>
              </a:rPr>
              <a:pPr/>
              <a:t>28</a:t>
            </a:fld>
            <a:endParaRPr lang="en-US" altLang="zh-CN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09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zh-C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9pPr>
          </a:lstStyle>
          <a:p>
            <a:pPr eaLnBrk="1" hangingPunct="1"/>
            <a:fld id="{E5D8CAFD-B03C-4F7B-BDF9-B1030ED8344D}" type="slidenum">
              <a:rPr lang="en-GB" altLang="zh-CN" smtClean="0">
                <a:latin typeface="Calibri" pitchFamily="34" charset="0"/>
              </a:rPr>
              <a:pPr eaLnBrk="1" hangingPunct="1"/>
              <a:t>29</a:t>
            </a:fld>
            <a:endParaRPr lang="en-GB" altLang="zh-C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0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61394" y="2503488"/>
            <a:ext cx="5784012" cy="569343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2081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7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4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40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7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6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4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59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4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9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871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530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198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139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8285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0355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79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20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58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657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888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888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995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464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2917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0719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327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901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91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866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7456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081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33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825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3"/>
          <p:cNvSpPr txBox="1">
            <a:spLocks/>
          </p:cNvSpPr>
          <p:nvPr userDrawn="1"/>
        </p:nvSpPr>
        <p:spPr>
          <a:xfrm>
            <a:off x="1036638" y="6334125"/>
            <a:ext cx="292100" cy="284163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23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F75925-68B3-48B3-9D09-D6217172478B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1FFA00-C44A-4419-995C-4BBB9D836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62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0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72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70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1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64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10" Type="http://schemas.openxmlformats.org/officeDocument/2006/relationships/tags" Target="../tags/tag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8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310" r="538" b="6462"/>
          <a:stretch/>
        </p:blipFill>
        <p:spPr>
          <a:xfrm>
            <a:off x="-1" y="2368170"/>
            <a:ext cx="5718336" cy="4489830"/>
          </a:xfrm>
          <a:custGeom>
            <a:avLst/>
            <a:gdLst>
              <a:gd name="connsiteX0" fmla="*/ 1159035 w 5394967"/>
              <a:gd name="connsiteY0" fmla="*/ 0 h 4235932"/>
              <a:gd name="connsiteX1" fmla="*/ 5394967 w 5394967"/>
              <a:gd name="connsiteY1" fmla="*/ 4235932 h 4235932"/>
              <a:gd name="connsiteX2" fmla="*/ 0 w 5394967"/>
              <a:gd name="connsiteY2" fmla="*/ 4235932 h 4235932"/>
              <a:gd name="connsiteX3" fmla="*/ 0 w 5394967"/>
              <a:gd name="connsiteY3" fmla="*/ 1159034 h 423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4967" h="4235932">
                <a:moveTo>
                  <a:pt x="1159035" y="0"/>
                </a:moveTo>
                <a:lnTo>
                  <a:pt x="5394967" y="4235932"/>
                </a:lnTo>
                <a:lnTo>
                  <a:pt x="0" y="4235932"/>
                </a:lnTo>
                <a:lnTo>
                  <a:pt x="0" y="1159034"/>
                </a:lnTo>
                <a:close/>
              </a:path>
            </a:pathLst>
          </a:custGeom>
        </p:spPr>
      </p:pic>
      <p:sp>
        <p:nvSpPr>
          <p:cNvPr id="32" name="矩形 31"/>
          <p:cNvSpPr/>
          <p:nvPr/>
        </p:nvSpPr>
        <p:spPr>
          <a:xfrm rot="18900000" flipH="1">
            <a:off x="1657350" y="1617663"/>
            <a:ext cx="1773237" cy="1773238"/>
          </a:xfrm>
          <a:prstGeom prst="rect">
            <a:avLst/>
          </a:prstGeom>
          <a:blipFill dpi="0" rotWithShape="0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18900000" flipH="1">
            <a:off x="3028157" y="2988469"/>
            <a:ext cx="1771650" cy="1773237"/>
          </a:xfrm>
          <a:prstGeom prst="rect">
            <a:avLst/>
          </a:prstGeom>
          <a:blipFill dpi="0" rotWithShape="0">
            <a:blip r:embed="rId1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8900000" flipH="1">
            <a:off x="-1371600" y="200025"/>
            <a:ext cx="3370263" cy="2481263"/>
          </a:xfrm>
          <a:custGeom>
            <a:avLst/>
            <a:gdLst>
              <a:gd name="connsiteX0" fmla="*/ 887816 w 3369190"/>
              <a:gd name="connsiteY0" fmla="*/ 0 h 2481373"/>
              <a:gd name="connsiteX1" fmla="*/ 0 w 3369190"/>
              <a:gd name="connsiteY1" fmla="*/ 887817 h 2481373"/>
              <a:gd name="connsiteX2" fmla="*/ 0 w 3369190"/>
              <a:gd name="connsiteY2" fmla="*/ 2481373 h 2481373"/>
              <a:gd name="connsiteX3" fmla="*/ 3369190 w 3369190"/>
              <a:gd name="connsiteY3" fmla="*/ 2481373 h 248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9190" h="2481373">
                <a:moveTo>
                  <a:pt x="887816" y="0"/>
                </a:moveTo>
                <a:lnTo>
                  <a:pt x="0" y="887817"/>
                </a:lnTo>
                <a:lnTo>
                  <a:pt x="0" y="2481373"/>
                </a:lnTo>
                <a:lnTo>
                  <a:pt x="3369190" y="2481373"/>
                </a:lnTo>
                <a:close/>
              </a:path>
            </a:pathLst>
          </a:custGeom>
          <a:solidFill>
            <a:srgbClr val="00C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5" name="图片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4505">
            <a:off x="4519613" y="4535488"/>
            <a:ext cx="203676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40777" r="29735" b="40064"/>
          <a:stretch/>
        </p:blipFill>
        <p:spPr>
          <a:xfrm>
            <a:off x="3480302" y="501473"/>
            <a:ext cx="2555569" cy="84425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9183822" y="4623757"/>
            <a:ext cx="2781015" cy="1915065"/>
            <a:chOff x="6693866" y="2725781"/>
            <a:chExt cx="4997834" cy="3481352"/>
          </a:xfrm>
        </p:grpSpPr>
        <p:sp>
          <p:nvSpPr>
            <p:cNvPr id="39" name="PA_椭圆 13"/>
            <p:cNvSpPr/>
            <p:nvPr>
              <p:custDataLst>
                <p:tags r:id="rId7"/>
              </p:custDataLst>
            </p:nvPr>
          </p:nvSpPr>
          <p:spPr>
            <a:xfrm>
              <a:off x="7083188" y="3149444"/>
              <a:ext cx="2664296" cy="2664296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A_椭圆 14"/>
            <p:cNvSpPr/>
            <p:nvPr>
              <p:custDataLst>
                <p:tags r:id="rId8"/>
              </p:custDataLst>
            </p:nvPr>
          </p:nvSpPr>
          <p:spPr>
            <a:xfrm>
              <a:off x="9459452" y="3509484"/>
              <a:ext cx="2232248" cy="2232248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PA_组合 17"/>
            <p:cNvGrpSpPr/>
            <p:nvPr>
              <p:custDataLst>
                <p:tags r:id="rId9"/>
              </p:custDataLst>
            </p:nvPr>
          </p:nvGrpSpPr>
          <p:grpSpPr>
            <a:xfrm>
              <a:off x="6693866" y="3908782"/>
              <a:ext cx="794749" cy="794749"/>
              <a:chOff x="6097588" y="1828640"/>
              <a:chExt cx="576064" cy="576064"/>
            </a:xfrm>
            <a:solidFill>
              <a:srgbClr val="00C8D8"/>
            </a:solidFill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椭圆 53"/>
              <p:cNvSpPr/>
              <p:nvPr/>
            </p:nvSpPr>
            <p:spPr>
              <a:xfrm>
                <a:off x="6097588" y="1828640"/>
                <a:ext cx="576064" cy="5760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KSO_Shape"/>
              <p:cNvSpPr>
                <a:spLocks/>
              </p:cNvSpPr>
              <p:nvPr/>
            </p:nvSpPr>
            <p:spPr bwMode="auto">
              <a:xfrm>
                <a:off x="6225456" y="1995215"/>
                <a:ext cx="320327" cy="242914"/>
              </a:xfrm>
              <a:custGeom>
                <a:avLst/>
                <a:gdLst>
                  <a:gd name="T0" fmla="*/ 104753 w 3040062"/>
                  <a:gd name="T1" fmla="*/ 1241540 h 2303463"/>
                  <a:gd name="T2" fmla="*/ 251725 w 3040062"/>
                  <a:gd name="T3" fmla="*/ 1260899 h 2303463"/>
                  <a:gd name="T4" fmla="*/ 265692 w 3040062"/>
                  <a:gd name="T5" fmla="*/ 1110467 h 2303463"/>
                  <a:gd name="T6" fmla="*/ 844867 w 3040062"/>
                  <a:gd name="T7" fmla="*/ 970596 h 2303463"/>
                  <a:gd name="T8" fmla="*/ 870584 w 3040062"/>
                  <a:gd name="T9" fmla="*/ 987377 h 2303463"/>
                  <a:gd name="T10" fmla="*/ 872172 w 3040062"/>
                  <a:gd name="T11" fmla="*/ 1402771 h 2303463"/>
                  <a:gd name="T12" fmla="*/ 848359 w 3040062"/>
                  <a:gd name="T13" fmla="*/ 1421768 h 2303463"/>
                  <a:gd name="T14" fmla="*/ 615315 w 3040062"/>
                  <a:gd name="T15" fmla="*/ 1415119 h 2303463"/>
                  <a:gd name="T16" fmla="*/ 603250 w 3040062"/>
                  <a:gd name="T17" fmla="*/ 1002891 h 2303463"/>
                  <a:gd name="T18" fmla="*/ 617855 w 3040062"/>
                  <a:gd name="T19" fmla="*/ 975662 h 2303463"/>
                  <a:gd name="T20" fmla="*/ 1240437 w 3040062"/>
                  <a:gd name="T21" fmla="*/ 749300 h 2303463"/>
                  <a:gd name="T22" fmla="*/ 1265867 w 3040062"/>
                  <a:gd name="T23" fmla="*/ 766421 h 2303463"/>
                  <a:gd name="T24" fmla="*/ 1267138 w 3040062"/>
                  <a:gd name="T25" fmla="*/ 1402743 h 2303463"/>
                  <a:gd name="T26" fmla="*/ 1243616 w 3040062"/>
                  <a:gd name="T27" fmla="*/ 1421766 h 2303463"/>
                  <a:gd name="T28" fmla="*/ 1010298 w 3040062"/>
                  <a:gd name="T29" fmla="*/ 1415108 h 2303463"/>
                  <a:gd name="T30" fmla="*/ 998537 w 3040062"/>
                  <a:gd name="T31" fmla="*/ 782273 h 2303463"/>
                  <a:gd name="T32" fmla="*/ 1012841 w 3040062"/>
                  <a:gd name="T33" fmla="*/ 755007 h 2303463"/>
                  <a:gd name="T34" fmla="*/ 2175011 w 3040062"/>
                  <a:gd name="T35" fmla="*/ 666432 h 2303463"/>
                  <a:gd name="T36" fmla="*/ 2235666 w 3040062"/>
                  <a:gd name="T37" fmla="*/ 692135 h 2303463"/>
                  <a:gd name="T38" fmla="*/ 2277268 w 3040062"/>
                  <a:gd name="T39" fmla="*/ 742271 h 2303463"/>
                  <a:gd name="T40" fmla="*/ 2290605 w 3040062"/>
                  <a:gd name="T41" fmla="*/ 1286150 h 2303463"/>
                  <a:gd name="T42" fmla="*/ 2948603 w 3040062"/>
                  <a:gd name="T43" fmla="*/ 1365796 h 2303463"/>
                  <a:gd name="T44" fmla="*/ 3005765 w 3040062"/>
                  <a:gd name="T45" fmla="*/ 1408316 h 2303463"/>
                  <a:gd name="T46" fmla="*/ 3036887 w 3040062"/>
                  <a:gd name="T47" fmla="*/ 1473366 h 2303463"/>
                  <a:gd name="T48" fmla="*/ 3035616 w 3040062"/>
                  <a:gd name="T49" fmla="*/ 2191451 h 2303463"/>
                  <a:gd name="T50" fmla="*/ 3001319 w 3040062"/>
                  <a:gd name="T51" fmla="*/ 2254597 h 2303463"/>
                  <a:gd name="T52" fmla="*/ 2941934 w 3040062"/>
                  <a:gd name="T53" fmla="*/ 2294578 h 2303463"/>
                  <a:gd name="T54" fmla="*/ 2171200 w 3040062"/>
                  <a:gd name="T55" fmla="*/ 2303146 h 2303463"/>
                  <a:gd name="T56" fmla="*/ 2113403 w 3040062"/>
                  <a:gd name="T57" fmla="*/ 2292040 h 2303463"/>
                  <a:gd name="T58" fmla="*/ 1552263 w 3040062"/>
                  <a:gd name="T59" fmla="*/ 1741815 h 2303463"/>
                  <a:gd name="T60" fmla="*/ 1526223 w 3040062"/>
                  <a:gd name="T61" fmla="*/ 1686919 h 2303463"/>
                  <a:gd name="T62" fmla="*/ 1529081 w 3040062"/>
                  <a:gd name="T63" fmla="*/ 1626946 h 2303463"/>
                  <a:gd name="T64" fmla="*/ 1560520 w 3040062"/>
                  <a:gd name="T65" fmla="*/ 1574272 h 2303463"/>
                  <a:gd name="T66" fmla="*/ 1612919 w 3040062"/>
                  <a:gd name="T67" fmla="*/ 1542858 h 2303463"/>
                  <a:gd name="T68" fmla="*/ 1673891 w 3040062"/>
                  <a:gd name="T69" fmla="*/ 1539685 h 2303463"/>
                  <a:gd name="T70" fmla="*/ 1728513 w 3040062"/>
                  <a:gd name="T71" fmla="*/ 1565705 h 2303463"/>
                  <a:gd name="T72" fmla="*/ 2024167 w 3040062"/>
                  <a:gd name="T73" fmla="*/ 760992 h 2303463"/>
                  <a:gd name="T74" fmla="*/ 2057829 w 3040062"/>
                  <a:gd name="T75" fmla="*/ 704828 h 2303463"/>
                  <a:gd name="T76" fmla="*/ 2113721 w 3040062"/>
                  <a:gd name="T77" fmla="*/ 670875 h 2303463"/>
                  <a:gd name="T78" fmla="*/ 1640947 w 3040062"/>
                  <a:gd name="T79" fmla="*/ 485773 h 2303463"/>
                  <a:gd name="T80" fmla="*/ 1662436 w 3040062"/>
                  <a:gd name="T81" fmla="*/ 507334 h 2303463"/>
                  <a:gd name="T82" fmla="*/ 1658328 w 3040062"/>
                  <a:gd name="T83" fmla="*/ 1408133 h 2303463"/>
                  <a:gd name="T84" fmla="*/ 1631151 w 3040062"/>
                  <a:gd name="T85" fmla="*/ 1422401 h 2303463"/>
                  <a:gd name="T86" fmla="*/ 1401409 w 3040062"/>
                  <a:gd name="T87" fmla="*/ 1410669 h 2303463"/>
                  <a:gd name="T88" fmla="*/ 1394457 w 3040062"/>
                  <a:gd name="T89" fmla="*/ 510505 h 2303463"/>
                  <a:gd name="T90" fmla="*/ 1413734 w 3040062"/>
                  <a:gd name="T91" fmla="*/ 486725 h 2303463"/>
                  <a:gd name="T92" fmla="*/ 2856582 w 3040062"/>
                  <a:gd name="T93" fmla="*/ 2539 h 2303463"/>
                  <a:gd name="T94" fmla="*/ 2942924 w 3040062"/>
                  <a:gd name="T95" fmla="*/ 45384 h 2303463"/>
                  <a:gd name="T96" fmla="*/ 3001649 w 3040062"/>
                  <a:gd name="T97" fmla="*/ 130121 h 2303463"/>
                  <a:gd name="T98" fmla="*/ 3021012 w 3040062"/>
                  <a:gd name="T99" fmla="*/ 1276768 h 2303463"/>
                  <a:gd name="T100" fmla="*/ 2944193 w 3040062"/>
                  <a:gd name="T101" fmla="*/ 1247252 h 2303463"/>
                  <a:gd name="T102" fmla="*/ 374889 w 3040062"/>
                  <a:gd name="T103" fmla="*/ 1959424 h 2303463"/>
                  <a:gd name="T104" fmla="*/ 127291 w 3040062"/>
                  <a:gd name="T105" fmla="*/ 2259336 h 2303463"/>
                  <a:gd name="T106" fmla="*/ 50472 w 3040062"/>
                  <a:gd name="T107" fmla="*/ 2198402 h 2303463"/>
                  <a:gd name="T108" fmla="*/ 6349 w 3040062"/>
                  <a:gd name="T109" fmla="*/ 2100970 h 2303463"/>
                  <a:gd name="T110" fmla="*/ 3809 w 3040062"/>
                  <a:gd name="T111" fmla="*/ 183438 h 2303463"/>
                  <a:gd name="T112" fmla="*/ 44441 w 3040062"/>
                  <a:gd name="T113" fmla="*/ 83468 h 2303463"/>
                  <a:gd name="T114" fmla="*/ 118720 w 3040062"/>
                  <a:gd name="T115" fmla="*/ 17773 h 2303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0062" h="2303463">
                    <a:moveTo>
                      <a:pt x="124116" y="1098725"/>
                    </a:moveTo>
                    <a:lnTo>
                      <a:pt x="120307" y="1099042"/>
                    </a:lnTo>
                    <a:lnTo>
                      <a:pt x="116498" y="1099994"/>
                    </a:lnTo>
                    <a:lnTo>
                      <a:pt x="113324" y="1101898"/>
                    </a:lnTo>
                    <a:lnTo>
                      <a:pt x="110467" y="1104120"/>
                    </a:lnTo>
                    <a:lnTo>
                      <a:pt x="108245" y="1107294"/>
                    </a:lnTo>
                    <a:lnTo>
                      <a:pt x="106340" y="1110467"/>
                    </a:lnTo>
                    <a:lnTo>
                      <a:pt x="105071" y="1114276"/>
                    </a:lnTo>
                    <a:lnTo>
                      <a:pt x="104753" y="1118084"/>
                    </a:lnTo>
                    <a:lnTo>
                      <a:pt x="104753" y="1241540"/>
                    </a:lnTo>
                    <a:lnTo>
                      <a:pt x="105071" y="1245348"/>
                    </a:lnTo>
                    <a:lnTo>
                      <a:pt x="106340" y="1249157"/>
                    </a:lnTo>
                    <a:lnTo>
                      <a:pt x="108245" y="1252330"/>
                    </a:lnTo>
                    <a:lnTo>
                      <a:pt x="110467" y="1255187"/>
                    </a:lnTo>
                    <a:lnTo>
                      <a:pt x="113324" y="1257726"/>
                    </a:lnTo>
                    <a:lnTo>
                      <a:pt x="116498" y="1259312"/>
                    </a:lnTo>
                    <a:lnTo>
                      <a:pt x="120307" y="1260899"/>
                    </a:lnTo>
                    <a:lnTo>
                      <a:pt x="124116" y="1261217"/>
                    </a:lnTo>
                    <a:lnTo>
                      <a:pt x="247598" y="1261217"/>
                    </a:lnTo>
                    <a:lnTo>
                      <a:pt x="251725" y="1260899"/>
                    </a:lnTo>
                    <a:lnTo>
                      <a:pt x="255216" y="1259312"/>
                    </a:lnTo>
                    <a:lnTo>
                      <a:pt x="258708" y="1257726"/>
                    </a:lnTo>
                    <a:lnTo>
                      <a:pt x="261565" y="1255187"/>
                    </a:lnTo>
                    <a:lnTo>
                      <a:pt x="264105" y="1252330"/>
                    </a:lnTo>
                    <a:lnTo>
                      <a:pt x="265692" y="1249157"/>
                    </a:lnTo>
                    <a:lnTo>
                      <a:pt x="266644" y="1245348"/>
                    </a:lnTo>
                    <a:lnTo>
                      <a:pt x="266961" y="1241540"/>
                    </a:lnTo>
                    <a:lnTo>
                      <a:pt x="266961" y="1118084"/>
                    </a:lnTo>
                    <a:lnTo>
                      <a:pt x="266644" y="1114276"/>
                    </a:lnTo>
                    <a:lnTo>
                      <a:pt x="265692" y="1110467"/>
                    </a:lnTo>
                    <a:lnTo>
                      <a:pt x="264105" y="1107294"/>
                    </a:lnTo>
                    <a:lnTo>
                      <a:pt x="261565" y="1104120"/>
                    </a:lnTo>
                    <a:lnTo>
                      <a:pt x="258708" y="1101898"/>
                    </a:lnTo>
                    <a:lnTo>
                      <a:pt x="255216" y="1099994"/>
                    </a:lnTo>
                    <a:lnTo>
                      <a:pt x="251725" y="1099042"/>
                    </a:lnTo>
                    <a:lnTo>
                      <a:pt x="247598" y="1098725"/>
                    </a:lnTo>
                    <a:lnTo>
                      <a:pt x="124116" y="1098725"/>
                    </a:lnTo>
                    <a:close/>
                    <a:moveTo>
                      <a:pt x="636270" y="969963"/>
                    </a:moveTo>
                    <a:lnTo>
                      <a:pt x="841692" y="969963"/>
                    </a:lnTo>
                    <a:lnTo>
                      <a:pt x="844867" y="970596"/>
                    </a:lnTo>
                    <a:lnTo>
                      <a:pt x="848359" y="970913"/>
                    </a:lnTo>
                    <a:lnTo>
                      <a:pt x="851534" y="971546"/>
                    </a:lnTo>
                    <a:lnTo>
                      <a:pt x="854709" y="972813"/>
                    </a:lnTo>
                    <a:lnTo>
                      <a:pt x="857567" y="974396"/>
                    </a:lnTo>
                    <a:lnTo>
                      <a:pt x="860107" y="975662"/>
                    </a:lnTo>
                    <a:lnTo>
                      <a:pt x="862647" y="977878"/>
                    </a:lnTo>
                    <a:lnTo>
                      <a:pt x="865187" y="979778"/>
                    </a:lnTo>
                    <a:lnTo>
                      <a:pt x="867092" y="982311"/>
                    </a:lnTo>
                    <a:lnTo>
                      <a:pt x="868997" y="984844"/>
                    </a:lnTo>
                    <a:lnTo>
                      <a:pt x="870584" y="987377"/>
                    </a:lnTo>
                    <a:lnTo>
                      <a:pt x="872172" y="990226"/>
                    </a:lnTo>
                    <a:lnTo>
                      <a:pt x="873124" y="993076"/>
                    </a:lnTo>
                    <a:lnTo>
                      <a:pt x="873760" y="996242"/>
                    </a:lnTo>
                    <a:lnTo>
                      <a:pt x="874712" y="999725"/>
                    </a:lnTo>
                    <a:lnTo>
                      <a:pt x="874712" y="1002891"/>
                    </a:lnTo>
                    <a:lnTo>
                      <a:pt x="874712" y="1389790"/>
                    </a:lnTo>
                    <a:lnTo>
                      <a:pt x="874712" y="1393273"/>
                    </a:lnTo>
                    <a:lnTo>
                      <a:pt x="873760" y="1396439"/>
                    </a:lnTo>
                    <a:lnTo>
                      <a:pt x="873124" y="1399605"/>
                    </a:lnTo>
                    <a:lnTo>
                      <a:pt x="872172" y="1402771"/>
                    </a:lnTo>
                    <a:lnTo>
                      <a:pt x="870584" y="1405304"/>
                    </a:lnTo>
                    <a:lnTo>
                      <a:pt x="868997" y="1408154"/>
                    </a:lnTo>
                    <a:lnTo>
                      <a:pt x="867092" y="1410686"/>
                    </a:lnTo>
                    <a:lnTo>
                      <a:pt x="865187" y="1413219"/>
                    </a:lnTo>
                    <a:lnTo>
                      <a:pt x="862647" y="1415119"/>
                    </a:lnTo>
                    <a:lnTo>
                      <a:pt x="860107" y="1417019"/>
                    </a:lnTo>
                    <a:lnTo>
                      <a:pt x="857567" y="1418602"/>
                    </a:lnTo>
                    <a:lnTo>
                      <a:pt x="854709" y="1420185"/>
                    </a:lnTo>
                    <a:lnTo>
                      <a:pt x="851534" y="1421135"/>
                    </a:lnTo>
                    <a:lnTo>
                      <a:pt x="848359" y="1421768"/>
                    </a:lnTo>
                    <a:lnTo>
                      <a:pt x="844867" y="1422401"/>
                    </a:lnTo>
                    <a:lnTo>
                      <a:pt x="841692" y="1422401"/>
                    </a:lnTo>
                    <a:lnTo>
                      <a:pt x="636270" y="1422401"/>
                    </a:lnTo>
                    <a:lnTo>
                      <a:pt x="632777" y="1422401"/>
                    </a:lnTo>
                    <a:lnTo>
                      <a:pt x="629920" y="1421768"/>
                    </a:lnTo>
                    <a:lnTo>
                      <a:pt x="626745" y="1421135"/>
                    </a:lnTo>
                    <a:lnTo>
                      <a:pt x="623570" y="1420185"/>
                    </a:lnTo>
                    <a:lnTo>
                      <a:pt x="620713" y="1418602"/>
                    </a:lnTo>
                    <a:lnTo>
                      <a:pt x="617855" y="1417019"/>
                    </a:lnTo>
                    <a:lnTo>
                      <a:pt x="615315" y="1415119"/>
                    </a:lnTo>
                    <a:lnTo>
                      <a:pt x="613093" y="1413219"/>
                    </a:lnTo>
                    <a:lnTo>
                      <a:pt x="610870" y="1410686"/>
                    </a:lnTo>
                    <a:lnTo>
                      <a:pt x="608965" y="1408154"/>
                    </a:lnTo>
                    <a:lnTo>
                      <a:pt x="607378" y="1405304"/>
                    </a:lnTo>
                    <a:lnTo>
                      <a:pt x="606108" y="1402771"/>
                    </a:lnTo>
                    <a:lnTo>
                      <a:pt x="605155" y="1399605"/>
                    </a:lnTo>
                    <a:lnTo>
                      <a:pt x="603885" y="1396439"/>
                    </a:lnTo>
                    <a:lnTo>
                      <a:pt x="603568" y="1393273"/>
                    </a:lnTo>
                    <a:lnTo>
                      <a:pt x="603250" y="1389790"/>
                    </a:lnTo>
                    <a:lnTo>
                      <a:pt x="603250" y="1002891"/>
                    </a:lnTo>
                    <a:lnTo>
                      <a:pt x="603568" y="999725"/>
                    </a:lnTo>
                    <a:lnTo>
                      <a:pt x="603885" y="996242"/>
                    </a:lnTo>
                    <a:lnTo>
                      <a:pt x="605155" y="993076"/>
                    </a:lnTo>
                    <a:lnTo>
                      <a:pt x="606108" y="990226"/>
                    </a:lnTo>
                    <a:lnTo>
                      <a:pt x="607378" y="987377"/>
                    </a:lnTo>
                    <a:lnTo>
                      <a:pt x="608965" y="984844"/>
                    </a:lnTo>
                    <a:lnTo>
                      <a:pt x="610870" y="982311"/>
                    </a:lnTo>
                    <a:lnTo>
                      <a:pt x="613093" y="979778"/>
                    </a:lnTo>
                    <a:lnTo>
                      <a:pt x="615315" y="977878"/>
                    </a:lnTo>
                    <a:lnTo>
                      <a:pt x="617855" y="975662"/>
                    </a:lnTo>
                    <a:lnTo>
                      <a:pt x="620713" y="974396"/>
                    </a:lnTo>
                    <a:lnTo>
                      <a:pt x="623570" y="972813"/>
                    </a:lnTo>
                    <a:lnTo>
                      <a:pt x="626745" y="971546"/>
                    </a:lnTo>
                    <a:lnTo>
                      <a:pt x="629920" y="970913"/>
                    </a:lnTo>
                    <a:lnTo>
                      <a:pt x="632777" y="970596"/>
                    </a:lnTo>
                    <a:lnTo>
                      <a:pt x="636270" y="969963"/>
                    </a:lnTo>
                    <a:close/>
                    <a:moveTo>
                      <a:pt x="1027781" y="749300"/>
                    </a:moveTo>
                    <a:lnTo>
                      <a:pt x="1031278" y="749300"/>
                    </a:lnTo>
                    <a:lnTo>
                      <a:pt x="1236940" y="749300"/>
                    </a:lnTo>
                    <a:lnTo>
                      <a:pt x="1240437" y="749300"/>
                    </a:lnTo>
                    <a:lnTo>
                      <a:pt x="1243616" y="750251"/>
                    </a:lnTo>
                    <a:lnTo>
                      <a:pt x="1246476" y="750885"/>
                    </a:lnTo>
                    <a:lnTo>
                      <a:pt x="1249655" y="751837"/>
                    </a:lnTo>
                    <a:lnTo>
                      <a:pt x="1252516" y="753105"/>
                    </a:lnTo>
                    <a:lnTo>
                      <a:pt x="1255377" y="755007"/>
                    </a:lnTo>
                    <a:lnTo>
                      <a:pt x="1257920" y="756592"/>
                    </a:lnTo>
                    <a:lnTo>
                      <a:pt x="1260145" y="758812"/>
                    </a:lnTo>
                    <a:lnTo>
                      <a:pt x="1262370" y="761348"/>
                    </a:lnTo>
                    <a:lnTo>
                      <a:pt x="1264595" y="763567"/>
                    </a:lnTo>
                    <a:lnTo>
                      <a:pt x="1265867" y="766421"/>
                    </a:lnTo>
                    <a:lnTo>
                      <a:pt x="1267138" y="769274"/>
                    </a:lnTo>
                    <a:lnTo>
                      <a:pt x="1268410" y="772445"/>
                    </a:lnTo>
                    <a:lnTo>
                      <a:pt x="1269363" y="775615"/>
                    </a:lnTo>
                    <a:lnTo>
                      <a:pt x="1269681" y="778786"/>
                    </a:lnTo>
                    <a:lnTo>
                      <a:pt x="1269999" y="782273"/>
                    </a:lnTo>
                    <a:lnTo>
                      <a:pt x="1269999" y="1389744"/>
                    </a:lnTo>
                    <a:lnTo>
                      <a:pt x="1269681" y="1393231"/>
                    </a:lnTo>
                    <a:lnTo>
                      <a:pt x="1269363" y="1396402"/>
                    </a:lnTo>
                    <a:lnTo>
                      <a:pt x="1268410" y="1399572"/>
                    </a:lnTo>
                    <a:lnTo>
                      <a:pt x="1267138" y="1402743"/>
                    </a:lnTo>
                    <a:lnTo>
                      <a:pt x="1265867" y="1405279"/>
                    </a:lnTo>
                    <a:lnTo>
                      <a:pt x="1264595" y="1408133"/>
                    </a:lnTo>
                    <a:lnTo>
                      <a:pt x="1262370" y="1410669"/>
                    </a:lnTo>
                    <a:lnTo>
                      <a:pt x="1260145" y="1413206"/>
                    </a:lnTo>
                    <a:lnTo>
                      <a:pt x="1257920" y="1415108"/>
                    </a:lnTo>
                    <a:lnTo>
                      <a:pt x="1255377" y="1417010"/>
                    </a:lnTo>
                    <a:lnTo>
                      <a:pt x="1252516" y="1418595"/>
                    </a:lnTo>
                    <a:lnTo>
                      <a:pt x="1249655" y="1420181"/>
                    </a:lnTo>
                    <a:lnTo>
                      <a:pt x="1246476" y="1421132"/>
                    </a:lnTo>
                    <a:lnTo>
                      <a:pt x="1243616" y="1421766"/>
                    </a:lnTo>
                    <a:lnTo>
                      <a:pt x="1240437" y="1422400"/>
                    </a:lnTo>
                    <a:lnTo>
                      <a:pt x="1236940" y="1422400"/>
                    </a:lnTo>
                    <a:lnTo>
                      <a:pt x="1031278" y="1422400"/>
                    </a:lnTo>
                    <a:lnTo>
                      <a:pt x="1027781" y="1422400"/>
                    </a:lnTo>
                    <a:lnTo>
                      <a:pt x="1024602" y="1421766"/>
                    </a:lnTo>
                    <a:lnTo>
                      <a:pt x="1021424" y="1421132"/>
                    </a:lnTo>
                    <a:lnTo>
                      <a:pt x="1018245" y="1420181"/>
                    </a:lnTo>
                    <a:lnTo>
                      <a:pt x="1015384" y="1418595"/>
                    </a:lnTo>
                    <a:lnTo>
                      <a:pt x="1012841" y="1417010"/>
                    </a:lnTo>
                    <a:lnTo>
                      <a:pt x="1010298" y="1415108"/>
                    </a:lnTo>
                    <a:lnTo>
                      <a:pt x="1007755" y="1413206"/>
                    </a:lnTo>
                    <a:lnTo>
                      <a:pt x="1005848" y="1410669"/>
                    </a:lnTo>
                    <a:lnTo>
                      <a:pt x="1003941" y="1408133"/>
                    </a:lnTo>
                    <a:lnTo>
                      <a:pt x="1002351" y="1405279"/>
                    </a:lnTo>
                    <a:lnTo>
                      <a:pt x="1000762" y="1402743"/>
                    </a:lnTo>
                    <a:lnTo>
                      <a:pt x="999808" y="1399572"/>
                    </a:lnTo>
                    <a:lnTo>
                      <a:pt x="999173" y="1396402"/>
                    </a:lnTo>
                    <a:lnTo>
                      <a:pt x="998537" y="1393231"/>
                    </a:lnTo>
                    <a:lnTo>
                      <a:pt x="998537" y="1389744"/>
                    </a:lnTo>
                    <a:lnTo>
                      <a:pt x="998537" y="782273"/>
                    </a:lnTo>
                    <a:lnTo>
                      <a:pt x="998537" y="778786"/>
                    </a:lnTo>
                    <a:lnTo>
                      <a:pt x="999173" y="775615"/>
                    </a:lnTo>
                    <a:lnTo>
                      <a:pt x="999808" y="772445"/>
                    </a:lnTo>
                    <a:lnTo>
                      <a:pt x="1000762" y="769274"/>
                    </a:lnTo>
                    <a:lnTo>
                      <a:pt x="1002351" y="766421"/>
                    </a:lnTo>
                    <a:lnTo>
                      <a:pt x="1003941" y="763567"/>
                    </a:lnTo>
                    <a:lnTo>
                      <a:pt x="1005848" y="761348"/>
                    </a:lnTo>
                    <a:lnTo>
                      <a:pt x="1007755" y="758812"/>
                    </a:lnTo>
                    <a:lnTo>
                      <a:pt x="1010298" y="756592"/>
                    </a:lnTo>
                    <a:lnTo>
                      <a:pt x="1012841" y="755007"/>
                    </a:lnTo>
                    <a:lnTo>
                      <a:pt x="1015384" y="753105"/>
                    </a:lnTo>
                    <a:lnTo>
                      <a:pt x="1018245" y="751837"/>
                    </a:lnTo>
                    <a:lnTo>
                      <a:pt x="1021424" y="750885"/>
                    </a:lnTo>
                    <a:lnTo>
                      <a:pt x="1024602" y="750251"/>
                    </a:lnTo>
                    <a:lnTo>
                      <a:pt x="1027781" y="749300"/>
                    </a:lnTo>
                    <a:close/>
                    <a:moveTo>
                      <a:pt x="2147065" y="665163"/>
                    </a:moveTo>
                    <a:lnTo>
                      <a:pt x="2154052" y="665163"/>
                    </a:lnTo>
                    <a:lnTo>
                      <a:pt x="2161038" y="665163"/>
                    </a:lnTo>
                    <a:lnTo>
                      <a:pt x="2168025" y="665798"/>
                    </a:lnTo>
                    <a:lnTo>
                      <a:pt x="2175011" y="666432"/>
                    </a:lnTo>
                    <a:lnTo>
                      <a:pt x="2181680" y="667702"/>
                    </a:lnTo>
                    <a:lnTo>
                      <a:pt x="2188349" y="669288"/>
                    </a:lnTo>
                    <a:lnTo>
                      <a:pt x="2194700" y="670875"/>
                    </a:lnTo>
                    <a:lnTo>
                      <a:pt x="2201369" y="673413"/>
                    </a:lnTo>
                    <a:lnTo>
                      <a:pt x="2207085" y="675952"/>
                    </a:lnTo>
                    <a:lnTo>
                      <a:pt x="2213437" y="678173"/>
                    </a:lnTo>
                    <a:lnTo>
                      <a:pt x="2219471" y="681346"/>
                    </a:lnTo>
                    <a:lnTo>
                      <a:pt x="2224869" y="684519"/>
                    </a:lnTo>
                    <a:lnTo>
                      <a:pt x="2230585" y="688327"/>
                    </a:lnTo>
                    <a:lnTo>
                      <a:pt x="2235666" y="692135"/>
                    </a:lnTo>
                    <a:lnTo>
                      <a:pt x="2241065" y="695943"/>
                    </a:lnTo>
                    <a:lnTo>
                      <a:pt x="2245829" y="700702"/>
                    </a:lnTo>
                    <a:lnTo>
                      <a:pt x="2250910" y="704828"/>
                    </a:lnTo>
                    <a:lnTo>
                      <a:pt x="2255356" y="709587"/>
                    </a:lnTo>
                    <a:lnTo>
                      <a:pt x="2259484" y="714347"/>
                    </a:lnTo>
                    <a:lnTo>
                      <a:pt x="2263612" y="719741"/>
                    </a:lnTo>
                    <a:lnTo>
                      <a:pt x="2267423" y="724819"/>
                    </a:lnTo>
                    <a:lnTo>
                      <a:pt x="2270916" y="730530"/>
                    </a:lnTo>
                    <a:lnTo>
                      <a:pt x="2274092" y="736559"/>
                    </a:lnTo>
                    <a:lnTo>
                      <a:pt x="2277268" y="742271"/>
                    </a:lnTo>
                    <a:lnTo>
                      <a:pt x="2280126" y="748300"/>
                    </a:lnTo>
                    <a:lnTo>
                      <a:pt x="2282666" y="754646"/>
                    </a:lnTo>
                    <a:lnTo>
                      <a:pt x="2284572" y="760992"/>
                    </a:lnTo>
                    <a:lnTo>
                      <a:pt x="2286477" y="767021"/>
                    </a:lnTo>
                    <a:lnTo>
                      <a:pt x="2287747" y="773685"/>
                    </a:lnTo>
                    <a:lnTo>
                      <a:pt x="2289018" y="780349"/>
                    </a:lnTo>
                    <a:lnTo>
                      <a:pt x="2289970" y="787330"/>
                    </a:lnTo>
                    <a:lnTo>
                      <a:pt x="2290605" y="794311"/>
                    </a:lnTo>
                    <a:lnTo>
                      <a:pt x="2290605" y="801292"/>
                    </a:lnTo>
                    <a:lnTo>
                      <a:pt x="2290605" y="1286150"/>
                    </a:lnTo>
                    <a:lnTo>
                      <a:pt x="2884137" y="1353738"/>
                    </a:lnTo>
                    <a:lnTo>
                      <a:pt x="2890488" y="1354055"/>
                    </a:lnTo>
                    <a:lnTo>
                      <a:pt x="2898110" y="1354372"/>
                    </a:lnTo>
                    <a:lnTo>
                      <a:pt x="2905732" y="1355007"/>
                    </a:lnTo>
                    <a:lnTo>
                      <a:pt x="2913353" y="1355642"/>
                    </a:lnTo>
                    <a:lnTo>
                      <a:pt x="2920657" y="1357228"/>
                    </a:lnTo>
                    <a:lnTo>
                      <a:pt x="2927644" y="1358815"/>
                    </a:lnTo>
                    <a:lnTo>
                      <a:pt x="2934948" y="1361036"/>
                    </a:lnTo>
                    <a:lnTo>
                      <a:pt x="2941934" y="1362940"/>
                    </a:lnTo>
                    <a:lnTo>
                      <a:pt x="2948603" y="1365796"/>
                    </a:lnTo>
                    <a:lnTo>
                      <a:pt x="2955272" y="1368969"/>
                    </a:lnTo>
                    <a:lnTo>
                      <a:pt x="2961941" y="1372142"/>
                    </a:lnTo>
                    <a:lnTo>
                      <a:pt x="2968292" y="1375633"/>
                    </a:lnTo>
                    <a:lnTo>
                      <a:pt x="2974008" y="1379758"/>
                    </a:lnTo>
                    <a:lnTo>
                      <a:pt x="2980042" y="1383883"/>
                    </a:lnTo>
                    <a:lnTo>
                      <a:pt x="2985758" y="1388008"/>
                    </a:lnTo>
                    <a:lnTo>
                      <a:pt x="2990839" y="1393085"/>
                    </a:lnTo>
                    <a:lnTo>
                      <a:pt x="2996238" y="1397845"/>
                    </a:lnTo>
                    <a:lnTo>
                      <a:pt x="3001319" y="1403239"/>
                    </a:lnTo>
                    <a:lnTo>
                      <a:pt x="3005765" y="1408316"/>
                    </a:lnTo>
                    <a:lnTo>
                      <a:pt x="3010529" y="1414345"/>
                    </a:lnTo>
                    <a:lnTo>
                      <a:pt x="3014657" y="1419739"/>
                    </a:lnTo>
                    <a:lnTo>
                      <a:pt x="3018468" y="1426086"/>
                    </a:lnTo>
                    <a:lnTo>
                      <a:pt x="3021961" y="1432432"/>
                    </a:lnTo>
                    <a:lnTo>
                      <a:pt x="3025454" y="1438778"/>
                    </a:lnTo>
                    <a:lnTo>
                      <a:pt x="3028312" y="1445125"/>
                    </a:lnTo>
                    <a:lnTo>
                      <a:pt x="3030853" y="1452106"/>
                    </a:lnTo>
                    <a:lnTo>
                      <a:pt x="3033393" y="1459087"/>
                    </a:lnTo>
                    <a:lnTo>
                      <a:pt x="3035616" y="1466067"/>
                    </a:lnTo>
                    <a:lnTo>
                      <a:pt x="3036887" y="1473366"/>
                    </a:lnTo>
                    <a:lnTo>
                      <a:pt x="3038474" y="1480664"/>
                    </a:lnTo>
                    <a:lnTo>
                      <a:pt x="3039427" y="1488280"/>
                    </a:lnTo>
                    <a:lnTo>
                      <a:pt x="3040062" y="1495895"/>
                    </a:lnTo>
                    <a:lnTo>
                      <a:pt x="3040062" y="1503511"/>
                    </a:lnTo>
                    <a:lnTo>
                      <a:pt x="3040062" y="2154008"/>
                    </a:lnTo>
                    <a:lnTo>
                      <a:pt x="3040062" y="2161623"/>
                    </a:lnTo>
                    <a:lnTo>
                      <a:pt x="3039427" y="2169556"/>
                    </a:lnTo>
                    <a:lnTo>
                      <a:pt x="3038474" y="2177172"/>
                    </a:lnTo>
                    <a:lnTo>
                      <a:pt x="3036887" y="2184470"/>
                    </a:lnTo>
                    <a:lnTo>
                      <a:pt x="3035616" y="2191451"/>
                    </a:lnTo>
                    <a:lnTo>
                      <a:pt x="3033393" y="2198749"/>
                    </a:lnTo>
                    <a:lnTo>
                      <a:pt x="3030853" y="2205730"/>
                    </a:lnTo>
                    <a:lnTo>
                      <a:pt x="3028312" y="2212394"/>
                    </a:lnTo>
                    <a:lnTo>
                      <a:pt x="3025454" y="2219057"/>
                    </a:lnTo>
                    <a:lnTo>
                      <a:pt x="3021961" y="2225404"/>
                    </a:lnTo>
                    <a:lnTo>
                      <a:pt x="3018468" y="2231433"/>
                    </a:lnTo>
                    <a:lnTo>
                      <a:pt x="3014657" y="2237779"/>
                    </a:lnTo>
                    <a:lnTo>
                      <a:pt x="3010529" y="2243808"/>
                    </a:lnTo>
                    <a:lnTo>
                      <a:pt x="3005765" y="2249202"/>
                    </a:lnTo>
                    <a:lnTo>
                      <a:pt x="3001319" y="2254597"/>
                    </a:lnTo>
                    <a:lnTo>
                      <a:pt x="2996238" y="2259674"/>
                    </a:lnTo>
                    <a:lnTo>
                      <a:pt x="2990839" y="2264433"/>
                    </a:lnTo>
                    <a:lnTo>
                      <a:pt x="2985758" y="2269510"/>
                    </a:lnTo>
                    <a:lnTo>
                      <a:pt x="2980042" y="2273953"/>
                    </a:lnTo>
                    <a:lnTo>
                      <a:pt x="2974008" y="2278078"/>
                    </a:lnTo>
                    <a:lnTo>
                      <a:pt x="2968292" y="2281886"/>
                    </a:lnTo>
                    <a:lnTo>
                      <a:pt x="2961941" y="2285376"/>
                    </a:lnTo>
                    <a:lnTo>
                      <a:pt x="2955272" y="2288867"/>
                    </a:lnTo>
                    <a:lnTo>
                      <a:pt x="2948603" y="2291723"/>
                    </a:lnTo>
                    <a:lnTo>
                      <a:pt x="2941934" y="2294578"/>
                    </a:lnTo>
                    <a:lnTo>
                      <a:pt x="2934948" y="2297117"/>
                    </a:lnTo>
                    <a:lnTo>
                      <a:pt x="2927644" y="2298703"/>
                    </a:lnTo>
                    <a:lnTo>
                      <a:pt x="2920657" y="2300607"/>
                    </a:lnTo>
                    <a:lnTo>
                      <a:pt x="2913353" y="2301877"/>
                    </a:lnTo>
                    <a:lnTo>
                      <a:pt x="2905732" y="2302829"/>
                    </a:lnTo>
                    <a:lnTo>
                      <a:pt x="2898110" y="2303146"/>
                    </a:lnTo>
                    <a:lnTo>
                      <a:pt x="2890488" y="2303463"/>
                    </a:lnTo>
                    <a:lnTo>
                      <a:pt x="2177552" y="2303463"/>
                    </a:lnTo>
                    <a:lnTo>
                      <a:pt x="2173423" y="2303146"/>
                    </a:lnTo>
                    <a:lnTo>
                      <a:pt x="2171200" y="2303146"/>
                    </a:lnTo>
                    <a:lnTo>
                      <a:pt x="2169613" y="2303146"/>
                    </a:lnTo>
                    <a:lnTo>
                      <a:pt x="2162944" y="2303146"/>
                    </a:lnTo>
                    <a:lnTo>
                      <a:pt x="2156275" y="2303146"/>
                    </a:lnTo>
                    <a:lnTo>
                      <a:pt x="2149924" y="2302511"/>
                    </a:lnTo>
                    <a:lnTo>
                      <a:pt x="2143572" y="2301559"/>
                    </a:lnTo>
                    <a:lnTo>
                      <a:pt x="2137538" y="2300607"/>
                    </a:lnTo>
                    <a:lnTo>
                      <a:pt x="2131187" y="2298703"/>
                    </a:lnTo>
                    <a:lnTo>
                      <a:pt x="2125153" y="2297117"/>
                    </a:lnTo>
                    <a:lnTo>
                      <a:pt x="2119437" y="2294896"/>
                    </a:lnTo>
                    <a:lnTo>
                      <a:pt x="2113403" y="2292040"/>
                    </a:lnTo>
                    <a:lnTo>
                      <a:pt x="2107370" y="2289501"/>
                    </a:lnTo>
                    <a:lnTo>
                      <a:pt x="2101971" y="2286645"/>
                    </a:lnTo>
                    <a:lnTo>
                      <a:pt x="2096572" y="2283155"/>
                    </a:lnTo>
                    <a:lnTo>
                      <a:pt x="2091491" y="2279665"/>
                    </a:lnTo>
                    <a:lnTo>
                      <a:pt x="2086093" y="2275222"/>
                    </a:lnTo>
                    <a:lnTo>
                      <a:pt x="2081329" y="2271097"/>
                    </a:lnTo>
                    <a:lnTo>
                      <a:pt x="2076883" y="2266972"/>
                    </a:lnTo>
                    <a:lnTo>
                      <a:pt x="1560520" y="1751334"/>
                    </a:lnTo>
                    <a:lnTo>
                      <a:pt x="1556074" y="1746574"/>
                    </a:lnTo>
                    <a:lnTo>
                      <a:pt x="1552263" y="1741815"/>
                    </a:lnTo>
                    <a:lnTo>
                      <a:pt x="1548135" y="1737055"/>
                    </a:lnTo>
                    <a:lnTo>
                      <a:pt x="1544642" y="1731661"/>
                    </a:lnTo>
                    <a:lnTo>
                      <a:pt x="1541466" y="1726583"/>
                    </a:lnTo>
                    <a:lnTo>
                      <a:pt x="1538291" y="1720872"/>
                    </a:lnTo>
                    <a:lnTo>
                      <a:pt x="1535432" y="1715477"/>
                    </a:lnTo>
                    <a:lnTo>
                      <a:pt x="1532892" y="1709766"/>
                    </a:lnTo>
                    <a:lnTo>
                      <a:pt x="1530987" y="1704054"/>
                    </a:lnTo>
                    <a:lnTo>
                      <a:pt x="1529081" y="1698342"/>
                    </a:lnTo>
                    <a:lnTo>
                      <a:pt x="1527493" y="1692631"/>
                    </a:lnTo>
                    <a:lnTo>
                      <a:pt x="1526223" y="1686919"/>
                    </a:lnTo>
                    <a:lnTo>
                      <a:pt x="1525270" y="1680890"/>
                    </a:lnTo>
                    <a:lnTo>
                      <a:pt x="1524635" y="1674544"/>
                    </a:lnTo>
                    <a:lnTo>
                      <a:pt x="1524000" y="1668515"/>
                    </a:lnTo>
                    <a:lnTo>
                      <a:pt x="1524000" y="1662803"/>
                    </a:lnTo>
                    <a:lnTo>
                      <a:pt x="1524000" y="1656774"/>
                    </a:lnTo>
                    <a:lnTo>
                      <a:pt x="1524635" y="1650428"/>
                    </a:lnTo>
                    <a:lnTo>
                      <a:pt x="1525270" y="1644716"/>
                    </a:lnTo>
                    <a:lnTo>
                      <a:pt x="1526223" y="1638687"/>
                    </a:lnTo>
                    <a:lnTo>
                      <a:pt x="1527493" y="1632658"/>
                    </a:lnTo>
                    <a:lnTo>
                      <a:pt x="1529081" y="1626946"/>
                    </a:lnTo>
                    <a:lnTo>
                      <a:pt x="1530987" y="1621235"/>
                    </a:lnTo>
                    <a:lnTo>
                      <a:pt x="1532892" y="1615523"/>
                    </a:lnTo>
                    <a:lnTo>
                      <a:pt x="1535432" y="1609811"/>
                    </a:lnTo>
                    <a:lnTo>
                      <a:pt x="1538291" y="1604417"/>
                    </a:lnTo>
                    <a:lnTo>
                      <a:pt x="1541466" y="1599023"/>
                    </a:lnTo>
                    <a:lnTo>
                      <a:pt x="1544642" y="1593628"/>
                    </a:lnTo>
                    <a:lnTo>
                      <a:pt x="1548135" y="1588551"/>
                    </a:lnTo>
                    <a:lnTo>
                      <a:pt x="1552263" y="1583474"/>
                    </a:lnTo>
                    <a:lnTo>
                      <a:pt x="1556074" y="1578714"/>
                    </a:lnTo>
                    <a:lnTo>
                      <a:pt x="1560520" y="1574272"/>
                    </a:lnTo>
                    <a:lnTo>
                      <a:pt x="1564966" y="1569830"/>
                    </a:lnTo>
                    <a:lnTo>
                      <a:pt x="1570047" y="1565705"/>
                    </a:lnTo>
                    <a:lnTo>
                      <a:pt x="1574811" y="1561897"/>
                    </a:lnTo>
                    <a:lnTo>
                      <a:pt x="1579574" y="1558406"/>
                    </a:lnTo>
                    <a:lnTo>
                      <a:pt x="1584973" y="1554916"/>
                    </a:lnTo>
                    <a:lnTo>
                      <a:pt x="1590054" y="1552060"/>
                    </a:lnTo>
                    <a:lnTo>
                      <a:pt x="1595770" y="1549521"/>
                    </a:lnTo>
                    <a:lnTo>
                      <a:pt x="1601486" y="1546666"/>
                    </a:lnTo>
                    <a:lnTo>
                      <a:pt x="1606885" y="1544444"/>
                    </a:lnTo>
                    <a:lnTo>
                      <a:pt x="1612919" y="1542858"/>
                    </a:lnTo>
                    <a:lnTo>
                      <a:pt x="1618635" y="1540954"/>
                    </a:lnTo>
                    <a:lnTo>
                      <a:pt x="1624669" y="1539685"/>
                    </a:lnTo>
                    <a:lnTo>
                      <a:pt x="1630702" y="1538733"/>
                    </a:lnTo>
                    <a:lnTo>
                      <a:pt x="1637054" y="1538098"/>
                    </a:lnTo>
                    <a:lnTo>
                      <a:pt x="1642770" y="1537463"/>
                    </a:lnTo>
                    <a:lnTo>
                      <a:pt x="1649121" y="1537146"/>
                    </a:lnTo>
                    <a:lnTo>
                      <a:pt x="1655473" y="1537463"/>
                    </a:lnTo>
                    <a:lnTo>
                      <a:pt x="1661824" y="1538098"/>
                    </a:lnTo>
                    <a:lnTo>
                      <a:pt x="1667858" y="1538733"/>
                    </a:lnTo>
                    <a:lnTo>
                      <a:pt x="1673891" y="1539685"/>
                    </a:lnTo>
                    <a:lnTo>
                      <a:pt x="1679925" y="1540954"/>
                    </a:lnTo>
                    <a:lnTo>
                      <a:pt x="1685641" y="1542858"/>
                    </a:lnTo>
                    <a:lnTo>
                      <a:pt x="1691675" y="1544444"/>
                    </a:lnTo>
                    <a:lnTo>
                      <a:pt x="1697391" y="1546666"/>
                    </a:lnTo>
                    <a:lnTo>
                      <a:pt x="1702790" y="1549521"/>
                    </a:lnTo>
                    <a:lnTo>
                      <a:pt x="1708506" y="1552060"/>
                    </a:lnTo>
                    <a:lnTo>
                      <a:pt x="1713587" y="1554916"/>
                    </a:lnTo>
                    <a:lnTo>
                      <a:pt x="1718986" y="1558406"/>
                    </a:lnTo>
                    <a:lnTo>
                      <a:pt x="1723749" y="1561897"/>
                    </a:lnTo>
                    <a:lnTo>
                      <a:pt x="1728513" y="1565705"/>
                    </a:lnTo>
                    <a:lnTo>
                      <a:pt x="1733594" y="1569830"/>
                    </a:lnTo>
                    <a:lnTo>
                      <a:pt x="1738040" y="1574272"/>
                    </a:lnTo>
                    <a:lnTo>
                      <a:pt x="2017816" y="1853827"/>
                    </a:lnTo>
                    <a:lnTo>
                      <a:pt x="2017816" y="801292"/>
                    </a:lnTo>
                    <a:lnTo>
                      <a:pt x="2018133" y="794311"/>
                    </a:lnTo>
                    <a:lnTo>
                      <a:pt x="2018451" y="787330"/>
                    </a:lnTo>
                    <a:lnTo>
                      <a:pt x="2019404" y="780349"/>
                    </a:lnTo>
                    <a:lnTo>
                      <a:pt x="2020674" y="773685"/>
                    </a:lnTo>
                    <a:lnTo>
                      <a:pt x="2021944" y="767021"/>
                    </a:lnTo>
                    <a:lnTo>
                      <a:pt x="2024167" y="760992"/>
                    </a:lnTo>
                    <a:lnTo>
                      <a:pt x="2026073" y="754646"/>
                    </a:lnTo>
                    <a:lnTo>
                      <a:pt x="2028613" y="748300"/>
                    </a:lnTo>
                    <a:lnTo>
                      <a:pt x="2031471" y="742271"/>
                    </a:lnTo>
                    <a:lnTo>
                      <a:pt x="2034329" y="736559"/>
                    </a:lnTo>
                    <a:lnTo>
                      <a:pt x="2037823" y="730530"/>
                    </a:lnTo>
                    <a:lnTo>
                      <a:pt x="2040998" y="724819"/>
                    </a:lnTo>
                    <a:lnTo>
                      <a:pt x="2045127" y="719741"/>
                    </a:lnTo>
                    <a:lnTo>
                      <a:pt x="2048937" y="714347"/>
                    </a:lnTo>
                    <a:lnTo>
                      <a:pt x="2053383" y="709587"/>
                    </a:lnTo>
                    <a:lnTo>
                      <a:pt x="2057829" y="704828"/>
                    </a:lnTo>
                    <a:lnTo>
                      <a:pt x="2062275" y="700702"/>
                    </a:lnTo>
                    <a:lnTo>
                      <a:pt x="2067674" y="695943"/>
                    </a:lnTo>
                    <a:lnTo>
                      <a:pt x="2072437" y="692135"/>
                    </a:lnTo>
                    <a:lnTo>
                      <a:pt x="2078154" y="688327"/>
                    </a:lnTo>
                    <a:lnTo>
                      <a:pt x="2083552" y="684519"/>
                    </a:lnTo>
                    <a:lnTo>
                      <a:pt x="2089268" y="681346"/>
                    </a:lnTo>
                    <a:lnTo>
                      <a:pt x="2095302" y="678173"/>
                    </a:lnTo>
                    <a:lnTo>
                      <a:pt x="2101018" y="675952"/>
                    </a:lnTo>
                    <a:lnTo>
                      <a:pt x="2107370" y="673413"/>
                    </a:lnTo>
                    <a:lnTo>
                      <a:pt x="2113721" y="670875"/>
                    </a:lnTo>
                    <a:lnTo>
                      <a:pt x="2120390" y="669288"/>
                    </a:lnTo>
                    <a:lnTo>
                      <a:pt x="2127059" y="667702"/>
                    </a:lnTo>
                    <a:lnTo>
                      <a:pt x="2133728" y="666432"/>
                    </a:lnTo>
                    <a:lnTo>
                      <a:pt x="2140079" y="665798"/>
                    </a:lnTo>
                    <a:lnTo>
                      <a:pt x="2147065" y="665163"/>
                    </a:lnTo>
                    <a:close/>
                    <a:moveTo>
                      <a:pt x="1426690" y="484188"/>
                    </a:moveTo>
                    <a:lnTo>
                      <a:pt x="1631151" y="484188"/>
                    </a:lnTo>
                    <a:lnTo>
                      <a:pt x="1634627" y="484505"/>
                    </a:lnTo>
                    <a:lnTo>
                      <a:pt x="1637787" y="484822"/>
                    </a:lnTo>
                    <a:lnTo>
                      <a:pt x="1640947" y="485773"/>
                    </a:lnTo>
                    <a:lnTo>
                      <a:pt x="1644107" y="486725"/>
                    </a:lnTo>
                    <a:lnTo>
                      <a:pt x="1646635" y="488310"/>
                    </a:lnTo>
                    <a:lnTo>
                      <a:pt x="1649479" y="489895"/>
                    </a:lnTo>
                    <a:lnTo>
                      <a:pt x="1652008" y="491798"/>
                    </a:lnTo>
                    <a:lnTo>
                      <a:pt x="1654536" y="493700"/>
                    </a:lnTo>
                    <a:lnTo>
                      <a:pt x="1656432" y="496237"/>
                    </a:lnTo>
                    <a:lnTo>
                      <a:pt x="1658328" y="498773"/>
                    </a:lnTo>
                    <a:lnTo>
                      <a:pt x="1659908" y="501310"/>
                    </a:lnTo>
                    <a:lnTo>
                      <a:pt x="1661488" y="504164"/>
                    </a:lnTo>
                    <a:lnTo>
                      <a:pt x="1662436" y="507334"/>
                    </a:lnTo>
                    <a:lnTo>
                      <a:pt x="1663068" y="510505"/>
                    </a:lnTo>
                    <a:lnTo>
                      <a:pt x="1663700" y="513676"/>
                    </a:lnTo>
                    <a:lnTo>
                      <a:pt x="1663700" y="517164"/>
                    </a:lnTo>
                    <a:lnTo>
                      <a:pt x="1663700" y="1389743"/>
                    </a:lnTo>
                    <a:lnTo>
                      <a:pt x="1663700" y="1393231"/>
                    </a:lnTo>
                    <a:lnTo>
                      <a:pt x="1663068" y="1396401"/>
                    </a:lnTo>
                    <a:lnTo>
                      <a:pt x="1662436" y="1399572"/>
                    </a:lnTo>
                    <a:lnTo>
                      <a:pt x="1661488" y="1402743"/>
                    </a:lnTo>
                    <a:lnTo>
                      <a:pt x="1659908" y="1405279"/>
                    </a:lnTo>
                    <a:lnTo>
                      <a:pt x="1658328" y="1408133"/>
                    </a:lnTo>
                    <a:lnTo>
                      <a:pt x="1656432" y="1410669"/>
                    </a:lnTo>
                    <a:lnTo>
                      <a:pt x="1654536" y="1413206"/>
                    </a:lnTo>
                    <a:lnTo>
                      <a:pt x="1652008" y="1415108"/>
                    </a:lnTo>
                    <a:lnTo>
                      <a:pt x="1649479" y="1417011"/>
                    </a:lnTo>
                    <a:lnTo>
                      <a:pt x="1646635" y="1418596"/>
                    </a:lnTo>
                    <a:lnTo>
                      <a:pt x="1644107" y="1420182"/>
                    </a:lnTo>
                    <a:lnTo>
                      <a:pt x="1640947" y="1421133"/>
                    </a:lnTo>
                    <a:lnTo>
                      <a:pt x="1637787" y="1421767"/>
                    </a:lnTo>
                    <a:lnTo>
                      <a:pt x="1634627" y="1422401"/>
                    </a:lnTo>
                    <a:lnTo>
                      <a:pt x="1631151" y="1422401"/>
                    </a:lnTo>
                    <a:lnTo>
                      <a:pt x="1426690" y="1422401"/>
                    </a:lnTo>
                    <a:lnTo>
                      <a:pt x="1423214" y="1422401"/>
                    </a:lnTo>
                    <a:lnTo>
                      <a:pt x="1420054" y="1421767"/>
                    </a:lnTo>
                    <a:lnTo>
                      <a:pt x="1416894" y="1421133"/>
                    </a:lnTo>
                    <a:lnTo>
                      <a:pt x="1413734" y="1420182"/>
                    </a:lnTo>
                    <a:lnTo>
                      <a:pt x="1411206" y="1418596"/>
                    </a:lnTo>
                    <a:lnTo>
                      <a:pt x="1408362" y="1417011"/>
                    </a:lnTo>
                    <a:lnTo>
                      <a:pt x="1405834" y="1415108"/>
                    </a:lnTo>
                    <a:lnTo>
                      <a:pt x="1403622" y="1413206"/>
                    </a:lnTo>
                    <a:lnTo>
                      <a:pt x="1401409" y="1410669"/>
                    </a:lnTo>
                    <a:lnTo>
                      <a:pt x="1399513" y="1408133"/>
                    </a:lnTo>
                    <a:lnTo>
                      <a:pt x="1397933" y="1405279"/>
                    </a:lnTo>
                    <a:lnTo>
                      <a:pt x="1396669" y="1402743"/>
                    </a:lnTo>
                    <a:lnTo>
                      <a:pt x="1395405" y="1399572"/>
                    </a:lnTo>
                    <a:lnTo>
                      <a:pt x="1394457" y="1396401"/>
                    </a:lnTo>
                    <a:lnTo>
                      <a:pt x="1394141" y="1393231"/>
                    </a:lnTo>
                    <a:lnTo>
                      <a:pt x="1393825" y="1389743"/>
                    </a:lnTo>
                    <a:lnTo>
                      <a:pt x="1393825" y="517164"/>
                    </a:lnTo>
                    <a:lnTo>
                      <a:pt x="1394141" y="513676"/>
                    </a:lnTo>
                    <a:lnTo>
                      <a:pt x="1394457" y="510505"/>
                    </a:lnTo>
                    <a:lnTo>
                      <a:pt x="1395405" y="507334"/>
                    </a:lnTo>
                    <a:lnTo>
                      <a:pt x="1396669" y="504164"/>
                    </a:lnTo>
                    <a:lnTo>
                      <a:pt x="1397933" y="501310"/>
                    </a:lnTo>
                    <a:lnTo>
                      <a:pt x="1399513" y="498773"/>
                    </a:lnTo>
                    <a:lnTo>
                      <a:pt x="1401409" y="496237"/>
                    </a:lnTo>
                    <a:lnTo>
                      <a:pt x="1403622" y="493700"/>
                    </a:lnTo>
                    <a:lnTo>
                      <a:pt x="1405834" y="491798"/>
                    </a:lnTo>
                    <a:lnTo>
                      <a:pt x="1408362" y="489895"/>
                    </a:lnTo>
                    <a:lnTo>
                      <a:pt x="1411206" y="488310"/>
                    </a:lnTo>
                    <a:lnTo>
                      <a:pt x="1413734" y="486725"/>
                    </a:lnTo>
                    <a:lnTo>
                      <a:pt x="1416894" y="485773"/>
                    </a:lnTo>
                    <a:lnTo>
                      <a:pt x="1420054" y="484822"/>
                    </a:lnTo>
                    <a:lnTo>
                      <a:pt x="1423214" y="484505"/>
                    </a:lnTo>
                    <a:lnTo>
                      <a:pt x="1426690" y="484188"/>
                    </a:lnTo>
                    <a:close/>
                    <a:moveTo>
                      <a:pt x="183794" y="0"/>
                    </a:moveTo>
                    <a:lnTo>
                      <a:pt x="193952" y="0"/>
                    </a:lnTo>
                    <a:lnTo>
                      <a:pt x="2827060" y="0"/>
                    </a:lnTo>
                    <a:lnTo>
                      <a:pt x="2837218" y="0"/>
                    </a:lnTo>
                    <a:lnTo>
                      <a:pt x="2847059" y="952"/>
                    </a:lnTo>
                    <a:lnTo>
                      <a:pt x="2856582" y="2539"/>
                    </a:lnTo>
                    <a:lnTo>
                      <a:pt x="2866105" y="4443"/>
                    </a:lnTo>
                    <a:lnTo>
                      <a:pt x="2875628" y="6982"/>
                    </a:lnTo>
                    <a:lnTo>
                      <a:pt x="2884516" y="10156"/>
                    </a:lnTo>
                    <a:lnTo>
                      <a:pt x="2893721" y="13964"/>
                    </a:lnTo>
                    <a:lnTo>
                      <a:pt x="2902292" y="17773"/>
                    </a:lnTo>
                    <a:lnTo>
                      <a:pt x="2911180" y="22851"/>
                    </a:lnTo>
                    <a:lnTo>
                      <a:pt x="2919433" y="27611"/>
                    </a:lnTo>
                    <a:lnTo>
                      <a:pt x="2927369" y="33324"/>
                    </a:lnTo>
                    <a:lnTo>
                      <a:pt x="2935623" y="39036"/>
                    </a:lnTo>
                    <a:lnTo>
                      <a:pt x="2942924" y="45384"/>
                    </a:lnTo>
                    <a:lnTo>
                      <a:pt x="2950225" y="52366"/>
                    </a:lnTo>
                    <a:lnTo>
                      <a:pt x="2957525" y="59665"/>
                    </a:lnTo>
                    <a:lnTo>
                      <a:pt x="2964192" y="67282"/>
                    </a:lnTo>
                    <a:lnTo>
                      <a:pt x="2970540" y="74899"/>
                    </a:lnTo>
                    <a:lnTo>
                      <a:pt x="2976571" y="83468"/>
                    </a:lnTo>
                    <a:lnTo>
                      <a:pt x="2982285" y="92037"/>
                    </a:lnTo>
                    <a:lnTo>
                      <a:pt x="2987682" y="101240"/>
                    </a:lnTo>
                    <a:lnTo>
                      <a:pt x="2992761" y="110444"/>
                    </a:lnTo>
                    <a:lnTo>
                      <a:pt x="2997522" y="119965"/>
                    </a:lnTo>
                    <a:lnTo>
                      <a:pt x="3001649" y="130121"/>
                    </a:lnTo>
                    <a:lnTo>
                      <a:pt x="3005458" y="140276"/>
                    </a:lnTo>
                    <a:lnTo>
                      <a:pt x="3008950" y="150749"/>
                    </a:lnTo>
                    <a:lnTo>
                      <a:pt x="3012124" y="161540"/>
                    </a:lnTo>
                    <a:lnTo>
                      <a:pt x="3014663" y="172330"/>
                    </a:lnTo>
                    <a:lnTo>
                      <a:pt x="3016885" y="183438"/>
                    </a:lnTo>
                    <a:lnTo>
                      <a:pt x="3018473" y="194546"/>
                    </a:lnTo>
                    <a:lnTo>
                      <a:pt x="3019742" y="205971"/>
                    </a:lnTo>
                    <a:lnTo>
                      <a:pt x="3020695" y="218031"/>
                    </a:lnTo>
                    <a:lnTo>
                      <a:pt x="3021012" y="229774"/>
                    </a:lnTo>
                    <a:lnTo>
                      <a:pt x="3021012" y="1276768"/>
                    </a:lnTo>
                    <a:lnTo>
                      <a:pt x="3013711" y="1272642"/>
                    </a:lnTo>
                    <a:lnTo>
                      <a:pt x="3006410" y="1268833"/>
                    </a:lnTo>
                    <a:lnTo>
                      <a:pt x="2999109" y="1265342"/>
                    </a:lnTo>
                    <a:lnTo>
                      <a:pt x="2991808" y="1262169"/>
                    </a:lnTo>
                    <a:lnTo>
                      <a:pt x="2983872" y="1258995"/>
                    </a:lnTo>
                    <a:lnTo>
                      <a:pt x="2976254" y="1256139"/>
                    </a:lnTo>
                    <a:lnTo>
                      <a:pt x="2968318" y="1253282"/>
                    </a:lnTo>
                    <a:lnTo>
                      <a:pt x="2960382" y="1251061"/>
                    </a:lnTo>
                    <a:lnTo>
                      <a:pt x="2952129" y="1248839"/>
                    </a:lnTo>
                    <a:lnTo>
                      <a:pt x="2944193" y="1247252"/>
                    </a:lnTo>
                    <a:lnTo>
                      <a:pt x="2935940" y="1245348"/>
                    </a:lnTo>
                    <a:lnTo>
                      <a:pt x="2927369" y="1244079"/>
                    </a:lnTo>
                    <a:lnTo>
                      <a:pt x="2919116" y="1242809"/>
                    </a:lnTo>
                    <a:lnTo>
                      <a:pt x="2910863" y="1242175"/>
                    </a:lnTo>
                    <a:lnTo>
                      <a:pt x="2901975" y="1241540"/>
                    </a:lnTo>
                    <a:lnTo>
                      <a:pt x="2893404" y="1241540"/>
                    </a:lnTo>
                    <a:lnTo>
                      <a:pt x="2646123" y="1213294"/>
                    </a:lnTo>
                    <a:lnTo>
                      <a:pt x="2646123" y="313876"/>
                    </a:lnTo>
                    <a:lnTo>
                      <a:pt x="374889" y="313876"/>
                    </a:lnTo>
                    <a:lnTo>
                      <a:pt x="374889" y="1959424"/>
                    </a:lnTo>
                    <a:lnTo>
                      <a:pt x="1610021" y="1959424"/>
                    </a:lnTo>
                    <a:lnTo>
                      <a:pt x="1923646" y="2273300"/>
                    </a:lnTo>
                    <a:lnTo>
                      <a:pt x="193952" y="2273300"/>
                    </a:lnTo>
                    <a:lnTo>
                      <a:pt x="183794" y="2273300"/>
                    </a:lnTo>
                    <a:lnTo>
                      <a:pt x="173953" y="2272348"/>
                    </a:lnTo>
                    <a:lnTo>
                      <a:pt x="164113" y="2270761"/>
                    </a:lnTo>
                    <a:lnTo>
                      <a:pt x="154908" y="2268857"/>
                    </a:lnTo>
                    <a:lnTo>
                      <a:pt x="145385" y="2266318"/>
                    </a:lnTo>
                    <a:lnTo>
                      <a:pt x="136496" y="2263144"/>
                    </a:lnTo>
                    <a:lnTo>
                      <a:pt x="127291" y="2259336"/>
                    </a:lnTo>
                    <a:lnTo>
                      <a:pt x="118720" y="2255528"/>
                    </a:lnTo>
                    <a:lnTo>
                      <a:pt x="109832" y="2250450"/>
                    </a:lnTo>
                    <a:lnTo>
                      <a:pt x="101579" y="2245689"/>
                    </a:lnTo>
                    <a:lnTo>
                      <a:pt x="93326" y="2240294"/>
                    </a:lnTo>
                    <a:lnTo>
                      <a:pt x="85390" y="2234264"/>
                    </a:lnTo>
                    <a:lnTo>
                      <a:pt x="77771" y="2227917"/>
                    </a:lnTo>
                    <a:lnTo>
                      <a:pt x="70470" y="2220935"/>
                    </a:lnTo>
                    <a:lnTo>
                      <a:pt x="63487" y="2213635"/>
                    </a:lnTo>
                    <a:lnTo>
                      <a:pt x="56821" y="2206018"/>
                    </a:lnTo>
                    <a:lnTo>
                      <a:pt x="50472" y="2198402"/>
                    </a:lnTo>
                    <a:lnTo>
                      <a:pt x="44441" y="2189833"/>
                    </a:lnTo>
                    <a:lnTo>
                      <a:pt x="38727" y="2181264"/>
                    </a:lnTo>
                    <a:lnTo>
                      <a:pt x="33013" y="2172060"/>
                    </a:lnTo>
                    <a:lnTo>
                      <a:pt x="28252" y="2162856"/>
                    </a:lnTo>
                    <a:lnTo>
                      <a:pt x="23490" y="2153335"/>
                    </a:lnTo>
                    <a:lnTo>
                      <a:pt x="19364" y="2143180"/>
                    </a:lnTo>
                    <a:lnTo>
                      <a:pt x="15237" y="2133024"/>
                    </a:lnTo>
                    <a:lnTo>
                      <a:pt x="11745" y="2122551"/>
                    </a:lnTo>
                    <a:lnTo>
                      <a:pt x="8888" y="2112078"/>
                    </a:lnTo>
                    <a:lnTo>
                      <a:pt x="6349" y="2100970"/>
                    </a:lnTo>
                    <a:lnTo>
                      <a:pt x="3809" y="2089862"/>
                    </a:lnTo>
                    <a:lnTo>
                      <a:pt x="2540" y="2078754"/>
                    </a:lnTo>
                    <a:lnTo>
                      <a:pt x="952" y="2067329"/>
                    </a:lnTo>
                    <a:lnTo>
                      <a:pt x="318" y="2055269"/>
                    </a:lnTo>
                    <a:lnTo>
                      <a:pt x="0" y="2043844"/>
                    </a:lnTo>
                    <a:lnTo>
                      <a:pt x="0" y="229774"/>
                    </a:lnTo>
                    <a:lnTo>
                      <a:pt x="318" y="218031"/>
                    </a:lnTo>
                    <a:lnTo>
                      <a:pt x="952" y="205971"/>
                    </a:lnTo>
                    <a:lnTo>
                      <a:pt x="2540" y="194546"/>
                    </a:lnTo>
                    <a:lnTo>
                      <a:pt x="3809" y="183438"/>
                    </a:lnTo>
                    <a:lnTo>
                      <a:pt x="6349" y="172330"/>
                    </a:lnTo>
                    <a:lnTo>
                      <a:pt x="8888" y="161540"/>
                    </a:lnTo>
                    <a:lnTo>
                      <a:pt x="11745" y="150749"/>
                    </a:lnTo>
                    <a:lnTo>
                      <a:pt x="15237" y="140276"/>
                    </a:lnTo>
                    <a:lnTo>
                      <a:pt x="19364" y="130121"/>
                    </a:lnTo>
                    <a:lnTo>
                      <a:pt x="23490" y="119965"/>
                    </a:lnTo>
                    <a:lnTo>
                      <a:pt x="28252" y="110444"/>
                    </a:lnTo>
                    <a:lnTo>
                      <a:pt x="33013" y="101240"/>
                    </a:lnTo>
                    <a:lnTo>
                      <a:pt x="38727" y="92037"/>
                    </a:lnTo>
                    <a:lnTo>
                      <a:pt x="44441" y="83468"/>
                    </a:lnTo>
                    <a:lnTo>
                      <a:pt x="50472" y="74899"/>
                    </a:lnTo>
                    <a:lnTo>
                      <a:pt x="56821" y="67282"/>
                    </a:lnTo>
                    <a:lnTo>
                      <a:pt x="63487" y="59665"/>
                    </a:lnTo>
                    <a:lnTo>
                      <a:pt x="70470" y="52366"/>
                    </a:lnTo>
                    <a:lnTo>
                      <a:pt x="77771" y="45384"/>
                    </a:lnTo>
                    <a:lnTo>
                      <a:pt x="85390" y="39036"/>
                    </a:lnTo>
                    <a:lnTo>
                      <a:pt x="93326" y="33324"/>
                    </a:lnTo>
                    <a:lnTo>
                      <a:pt x="101579" y="27611"/>
                    </a:lnTo>
                    <a:lnTo>
                      <a:pt x="109832" y="22851"/>
                    </a:lnTo>
                    <a:lnTo>
                      <a:pt x="118720" y="17773"/>
                    </a:lnTo>
                    <a:lnTo>
                      <a:pt x="127291" y="13964"/>
                    </a:lnTo>
                    <a:lnTo>
                      <a:pt x="136496" y="10156"/>
                    </a:lnTo>
                    <a:lnTo>
                      <a:pt x="145385" y="6982"/>
                    </a:lnTo>
                    <a:lnTo>
                      <a:pt x="154908" y="4443"/>
                    </a:lnTo>
                    <a:lnTo>
                      <a:pt x="164113" y="2539"/>
                    </a:lnTo>
                    <a:lnTo>
                      <a:pt x="173953" y="952"/>
                    </a:lnTo>
                    <a:lnTo>
                      <a:pt x="18379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PA_组合 20"/>
            <p:cNvGrpSpPr/>
            <p:nvPr>
              <p:custDataLst>
                <p:tags r:id="rId10"/>
              </p:custDataLst>
            </p:nvPr>
          </p:nvGrpSpPr>
          <p:grpSpPr>
            <a:xfrm>
              <a:off x="8203357" y="5165386"/>
              <a:ext cx="1041747" cy="1041747"/>
              <a:chOff x="6821550" y="1828640"/>
              <a:chExt cx="576064" cy="576064"/>
            </a:xfrm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椭圆 51"/>
              <p:cNvSpPr/>
              <p:nvPr/>
            </p:nvSpPr>
            <p:spPr>
              <a:xfrm>
                <a:off x="6821550" y="1828640"/>
                <a:ext cx="576064" cy="576064"/>
              </a:xfrm>
              <a:prstGeom prst="ellipse">
                <a:avLst/>
              </a:prstGeom>
              <a:solidFill>
                <a:srgbClr val="1421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KSO_Shape"/>
              <p:cNvSpPr>
                <a:spLocks/>
              </p:cNvSpPr>
              <p:nvPr/>
            </p:nvSpPr>
            <p:spPr bwMode="auto">
              <a:xfrm>
                <a:off x="6947440" y="2028536"/>
                <a:ext cx="324284" cy="247321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1C666E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" name="PA_组合 23"/>
            <p:cNvGrpSpPr/>
            <p:nvPr>
              <p:custDataLst>
                <p:tags r:id="rId11"/>
              </p:custDataLst>
            </p:nvPr>
          </p:nvGrpSpPr>
          <p:grpSpPr>
            <a:xfrm>
              <a:off x="10842521" y="4837082"/>
              <a:ext cx="849179" cy="849179"/>
              <a:chOff x="7537747" y="1828640"/>
              <a:chExt cx="576064" cy="576064"/>
            </a:xfrm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椭圆 49"/>
              <p:cNvSpPr/>
              <p:nvPr/>
            </p:nvSpPr>
            <p:spPr>
              <a:xfrm>
                <a:off x="7537747" y="1828640"/>
                <a:ext cx="576064" cy="576064"/>
              </a:xfrm>
              <a:prstGeom prst="ellipse">
                <a:avLst/>
              </a:prstGeom>
              <a:solidFill>
                <a:srgbClr val="00C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KSO_Shape"/>
              <p:cNvSpPr>
                <a:spLocks/>
              </p:cNvSpPr>
              <p:nvPr/>
            </p:nvSpPr>
            <p:spPr bwMode="auto">
              <a:xfrm>
                <a:off x="7677487" y="1973096"/>
                <a:ext cx="296583" cy="293618"/>
              </a:xfrm>
              <a:custGeom>
                <a:avLst/>
                <a:gdLst>
                  <a:gd name="T0" fmla="*/ 615878 w 2390775"/>
                  <a:gd name="T1" fmla="*/ 1467970 h 2365376"/>
                  <a:gd name="T2" fmla="*/ 587250 w 2390775"/>
                  <a:gd name="T3" fmla="*/ 1401697 h 2365376"/>
                  <a:gd name="T4" fmla="*/ 1282649 w 2390775"/>
                  <a:gd name="T5" fmla="*/ 1393474 h 2365376"/>
                  <a:gd name="T6" fmla="*/ 1180915 w 2390775"/>
                  <a:gd name="T7" fmla="*/ 1446870 h 2365376"/>
                  <a:gd name="T8" fmla="*/ 1210073 w 2390775"/>
                  <a:gd name="T9" fmla="*/ 1382167 h 2365376"/>
                  <a:gd name="T10" fmla="*/ 653657 w 2390775"/>
                  <a:gd name="T11" fmla="*/ 1314699 h 2365376"/>
                  <a:gd name="T12" fmla="*/ 646041 w 2390775"/>
                  <a:gd name="T13" fmla="*/ 1180275 h 2365376"/>
                  <a:gd name="T14" fmla="*/ 589870 w 2390775"/>
                  <a:gd name="T15" fmla="*/ 1105327 h 2365376"/>
                  <a:gd name="T16" fmla="*/ 599516 w 2390775"/>
                  <a:gd name="T17" fmla="*/ 1141280 h 2365376"/>
                  <a:gd name="T18" fmla="*/ 579914 w 2390775"/>
                  <a:gd name="T19" fmla="*/ 1158779 h 2365376"/>
                  <a:gd name="T20" fmla="*/ 541333 w 2390775"/>
                  <a:gd name="T21" fmla="*/ 1105965 h 2365376"/>
                  <a:gd name="T22" fmla="*/ 1137260 w 2390775"/>
                  <a:gd name="T23" fmla="*/ 1009231 h 2365376"/>
                  <a:gd name="T24" fmla="*/ 1143562 w 2390775"/>
                  <a:gd name="T25" fmla="*/ 1026145 h 2365376"/>
                  <a:gd name="T26" fmla="*/ 1096615 w 2390775"/>
                  <a:gd name="T27" fmla="*/ 1069549 h 2365376"/>
                  <a:gd name="T28" fmla="*/ 1102602 w 2390775"/>
                  <a:gd name="T29" fmla="*/ 1001572 h 2365376"/>
                  <a:gd name="T30" fmla="*/ 972739 w 2390775"/>
                  <a:gd name="T31" fmla="*/ 835988 h 2365376"/>
                  <a:gd name="T32" fmla="*/ 989500 w 2390775"/>
                  <a:gd name="T33" fmla="*/ 1138672 h 2365376"/>
                  <a:gd name="T34" fmla="*/ 639427 w 2390775"/>
                  <a:gd name="T35" fmla="*/ 1423644 h 2365376"/>
                  <a:gd name="T36" fmla="*/ 599898 w 2390775"/>
                  <a:gd name="T37" fmla="*/ 1003302 h 2365376"/>
                  <a:gd name="T38" fmla="*/ 529694 w 2390775"/>
                  <a:gd name="T39" fmla="*/ 1090596 h 2365376"/>
                  <a:gd name="T40" fmla="*/ 602428 w 2390775"/>
                  <a:gd name="T41" fmla="*/ 868249 h 2365376"/>
                  <a:gd name="T42" fmla="*/ 861740 w 2390775"/>
                  <a:gd name="T43" fmla="*/ 924231 h 2365376"/>
                  <a:gd name="T44" fmla="*/ 755609 w 2390775"/>
                  <a:gd name="T45" fmla="*/ 542052 h 2365376"/>
                  <a:gd name="T46" fmla="*/ 929665 w 2390775"/>
                  <a:gd name="T47" fmla="*/ 525915 h 2365376"/>
                  <a:gd name="T48" fmla="*/ 909019 w 2390775"/>
                  <a:gd name="T49" fmla="*/ 571798 h 2365376"/>
                  <a:gd name="T50" fmla="*/ 936652 w 2390775"/>
                  <a:gd name="T51" fmla="*/ 586353 h 2365376"/>
                  <a:gd name="T52" fmla="*/ 928394 w 2390775"/>
                  <a:gd name="T53" fmla="*/ 688879 h 2365376"/>
                  <a:gd name="T54" fmla="*/ 840414 w 2390775"/>
                  <a:gd name="T55" fmla="*/ 772101 h 2365376"/>
                  <a:gd name="T56" fmla="*/ 742269 w 2390775"/>
                  <a:gd name="T57" fmla="*/ 675588 h 2365376"/>
                  <a:gd name="T58" fmla="*/ 738139 w 2390775"/>
                  <a:gd name="T59" fmla="*/ 608504 h 2365376"/>
                  <a:gd name="T60" fmla="*/ 761643 w 2390775"/>
                  <a:gd name="T61" fmla="*/ 510093 h 2365376"/>
                  <a:gd name="T62" fmla="*/ 617010 w 2390775"/>
                  <a:gd name="T63" fmla="*/ 449064 h 2365376"/>
                  <a:gd name="T64" fmla="*/ 350272 w 2390775"/>
                  <a:gd name="T65" fmla="*/ 638327 h 2365376"/>
                  <a:gd name="T66" fmla="*/ 215163 w 2390775"/>
                  <a:gd name="T67" fmla="*/ 939947 h 2365376"/>
                  <a:gd name="T68" fmla="*/ 256613 w 2390775"/>
                  <a:gd name="T69" fmla="*/ 1277331 h 2365376"/>
                  <a:gd name="T70" fmla="*/ 458486 w 2390775"/>
                  <a:gd name="T71" fmla="*/ 1534008 h 2365376"/>
                  <a:gd name="T72" fmla="*/ 767308 w 2390775"/>
                  <a:gd name="T73" fmla="*/ 1655225 h 2365376"/>
                  <a:gd name="T74" fmla="*/ 1101127 w 2390775"/>
                  <a:gd name="T75" fmla="*/ 1596674 h 2365376"/>
                  <a:gd name="T76" fmla="*/ 1347614 w 2390775"/>
                  <a:gd name="T77" fmla="*/ 1383040 h 2365376"/>
                  <a:gd name="T78" fmla="*/ 1453614 w 2390775"/>
                  <a:gd name="T79" fmla="*/ 1066861 h 2365376"/>
                  <a:gd name="T80" fmla="*/ 1378939 w 2390775"/>
                  <a:gd name="T81" fmla="*/ 738024 h 2365376"/>
                  <a:gd name="T82" fmla="*/ 1153652 w 2390775"/>
                  <a:gd name="T83" fmla="*/ 501602 h 2365376"/>
                  <a:gd name="T84" fmla="*/ 831224 w 2390775"/>
                  <a:gd name="T85" fmla="*/ 411085 h 2365376"/>
                  <a:gd name="T86" fmla="*/ 989432 w 2390775"/>
                  <a:gd name="T87" fmla="*/ 315187 h 2365376"/>
                  <a:gd name="T88" fmla="*/ 1471649 w 2390775"/>
                  <a:gd name="T89" fmla="*/ 671876 h 2365376"/>
                  <a:gd name="T90" fmla="*/ 1554866 w 2390775"/>
                  <a:gd name="T91" fmla="*/ 1171938 h 2365376"/>
                  <a:gd name="T92" fmla="*/ 1239716 w 2390775"/>
                  <a:gd name="T93" fmla="*/ 1647313 h 2365376"/>
                  <a:gd name="T94" fmla="*/ 646121 w 2390775"/>
                  <a:gd name="T95" fmla="*/ 1748275 h 2365376"/>
                  <a:gd name="T96" fmla="*/ 110112 w 2390775"/>
                  <a:gd name="T97" fmla="*/ 1186813 h 2365376"/>
                  <a:gd name="T98" fmla="*/ 251551 w 2390775"/>
                  <a:gd name="T99" fmla="*/ 580725 h 2365376"/>
                  <a:gd name="T100" fmla="*/ 1549044 w 2390775"/>
                  <a:gd name="T101" fmla="*/ 160116 h 2365376"/>
                  <a:gd name="T102" fmla="*/ 1461002 w 2390775"/>
                  <a:gd name="T103" fmla="*/ 284475 h 2365376"/>
                  <a:gd name="T104" fmla="*/ 1550307 w 2390775"/>
                  <a:gd name="T105" fmla="*/ 426554 h 2365376"/>
                  <a:gd name="T106" fmla="*/ 1719764 w 2390775"/>
                  <a:gd name="T107" fmla="*/ 380038 h 2365376"/>
                  <a:gd name="T108" fmla="*/ 1735543 w 2390775"/>
                  <a:gd name="T109" fmla="*/ 232579 h 2365376"/>
                  <a:gd name="T110" fmla="*/ 1705909 w 2390775"/>
                  <a:gd name="T111" fmla="*/ 94508 h 2365376"/>
                  <a:gd name="T112" fmla="*/ 1774050 w 2390775"/>
                  <a:gd name="T113" fmla="*/ 148403 h 2365376"/>
                  <a:gd name="T114" fmla="*/ 1781614 w 2390775"/>
                  <a:gd name="T115" fmla="*/ 428769 h 2365376"/>
                  <a:gd name="T116" fmla="*/ 1600166 w 2390775"/>
                  <a:gd name="T117" fmla="*/ 516104 h 2365376"/>
                  <a:gd name="T118" fmla="*/ 1452167 w 2390775"/>
                  <a:gd name="T119" fmla="*/ 455349 h 2365376"/>
                  <a:gd name="T120" fmla="*/ 1310478 w 2390775"/>
                  <a:gd name="T121" fmla="*/ 259477 h 2365376"/>
                  <a:gd name="T122" fmla="*/ 1562614 w 2390775"/>
                  <a:gd name="T123" fmla="*/ 74046 h 23653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90775" h="2365376">
                    <a:moveTo>
                      <a:pt x="761351" y="1739900"/>
                    </a:moveTo>
                    <a:lnTo>
                      <a:pt x="791690" y="1805294"/>
                    </a:lnTo>
                    <a:lnTo>
                      <a:pt x="794883" y="1808051"/>
                    </a:lnTo>
                    <a:lnTo>
                      <a:pt x="797278" y="1811991"/>
                    </a:lnTo>
                    <a:lnTo>
                      <a:pt x="800871" y="1817112"/>
                    </a:lnTo>
                    <a:lnTo>
                      <a:pt x="803266" y="1822233"/>
                    </a:lnTo>
                    <a:lnTo>
                      <a:pt x="804065" y="1825384"/>
                    </a:lnTo>
                    <a:lnTo>
                      <a:pt x="804863" y="1828536"/>
                    </a:lnTo>
                    <a:lnTo>
                      <a:pt x="804863" y="1831687"/>
                    </a:lnTo>
                    <a:lnTo>
                      <a:pt x="804863" y="1834839"/>
                    </a:lnTo>
                    <a:lnTo>
                      <a:pt x="804065" y="1837990"/>
                    </a:lnTo>
                    <a:lnTo>
                      <a:pt x="802867" y="1841142"/>
                    </a:lnTo>
                    <a:lnTo>
                      <a:pt x="801670" y="1842718"/>
                    </a:lnTo>
                    <a:lnTo>
                      <a:pt x="799674" y="1844687"/>
                    </a:lnTo>
                    <a:lnTo>
                      <a:pt x="797278" y="1845475"/>
                    </a:lnTo>
                    <a:lnTo>
                      <a:pt x="794484" y="1845869"/>
                    </a:lnTo>
                    <a:lnTo>
                      <a:pt x="790891" y="1846263"/>
                    </a:lnTo>
                    <a:lnTo>
                      <a:pt x="787698" y="1845869"/>
                    </a:lnTo>
                    <a:lnTo>
                      <a:pt x="784105" y="1845475"/>
                    </a:lnTo>
                    <a:lnTo>
                      <a:pt x="780512" y="1844293"/>
                    </a:lnTo>
                    <a:lnTo>
                      <a:pt x="776520" y="1842718"/>
                    </a:lnTo>
                    <a:lnTo>
                      <a:pt x="772927" y="1841142"/>
                    </a:lnTo>
                    <a:lnTo>
                      <a:pt x="768935" y="1839172"/>
                    </a:lnTo>
                    <a:lnTo>
                      <a:pt x="765343" y="1836809"/>
                    </a:lnTo>
                    <a:lnTo>
                      <a:pt x="761750" y="1834051"/>
                    </a:lnTo>
                    <a:lnTo>
                      <a:pt x="758955" y="1831294"/>
                    </a:lnTo>
                    <a:lnTo>
                      <a:pt x="756161" y="1827748"/>
                    </a:lnTo>
                    <a:lnTo>
                      <a:pt x="754165" y="1824597"/>
                    </a:lnTo>
                    <a:lnTo>
                      <a:pt x="748975" y="1815536"/>
                    </a:lnTo>
                    <a:lnTo>
                      <a:pt x="745782" y="1808839"/>
                    </a:lnTo>
                    <a:lnTo>
                      <a:pt x="743387" y="1803718"/>
                    </a:lnTo>
                    <a:lnTo>
                      <a:pt x="742588" y="1799385"/>
                    </a:lnTo>
                    <a:lnTo>
                      <a:pt x="742588" y="1795051"/>
                    </a:lnTo>
                    <a:lnTo>
                      <a:pt x="743387" y="1790718"/>
                    </a:lnTo>
                    <a:lnTo>
                      <a:pt x="746181" y="1778112"/>
                    </a:lnTo>
                    <a:lnTo>
                      <a:pt x="746979" y="1774173"/>
                    </a:lnTo>
                    <a:lnTo>
                      <a:pt x="746979" y="1772203"/>
                    </a:lnTo>
                    <a:lnTo>
                      <a:pt x="746181" y="1771021"/>
                    </a:lnTo>
                    <a:lnTo>
                      <a:pt x="745383" y="1770627"/>
                    </a:lnTo>
                    <a:lnTo>
                      <a:pt x="742987" y="1770627"/>
                    </a:lnTo>
                    <a:lnTo>
                      <a:pt x="742189" y="1770233"/>
                    </a:lnTo>
                    <a:lnTo>
                      <a:pt x="741790" y="1769839"/>
                    </a:lnTo>
                    <a:lnTo>
                      <a:pt x="738596" y="1761961"/>
                    </a:lnTo>
                    <a:lnTo>
                      <a:pt x="736999" y="1758021"/>
                    </a:lnTo>
                    <a:lnTo>
                      <a:pt x="736600" y="1756052"/>
                    </a:lnTo>
                    <a:lnTo>
                      <a:pt x="736600" y="1754476"/>
                    </a:lnTo>
                    <a:lnTo>
                      <a:pt x="742189" y="1750536"/>
                    </a:lnTo>
                    <a:lnTo>
                      <a:pt x="747379" y="1747385"/>
                    </a:lnTo>
                    <a:lnTo>
                      <a:pt x="750971" y="1745021"/>
                    </a:lnTo>
                    <a:lnTo>
                      <a:pt x="754165" y="1743839"/>
                    </a:lnTo>
                    <a:lnTo>
                      <a:pt x="758556" y="1741870"/>
                    </a:lnTo>
                    <a:lnTo>
                      <a:pt x="759754" y="1741870"/>
                    </a:lnTo>
                    <a:lnTo>
                      <a:pt x="761351" y="1739900"/>
                    </a:lnTo>
                    <a:close/>
                    <a:moveTo>
                      <a:pt x="1554438" y="1730375"/>
                    </a:moveTo>
                    <a:lnTo>
                      <a:pt x="1565575" y="1730375"/>
                    </a:lnTo>
                    <a:lnTo>
                      <a:pt x="1575916" y="1730375"/>
                    </a:lnTo>
                    <a:lnTo>
                      <a:pt x="1586258" y="1731163"/>
                    </a:lnTo>
                    <a:lnTo>
                      <a:pt x="1591031" y="1731951"/>
                    </a:lnTo>
                    <a:lnTo>
                      <a:pt x="1595008" y="1733133"/>
                    </a:lnTo>
                    <a:lnTo>
                      <a:pt x="1598986" y="1734314"/>
                    </a:lnTo>
                    <a:lnTo>
                      <a:pt x="1602168" y="1735890"/>
                    </a:lnTo>
                    <a:lnTo>
                      <a:pt x="1605350" y="1737860"/>
                    </a:lnTo>
                    <a:lnTo>
                      <a:pt x="1607339" y="1739830"/>
                    </a:lnTo>
                    <a:lnTo>
                      <a:pt x="1608929" y="1741799"/>
                    </a:lnTo>
                    <a:lnTo>
                      <a:pt x="1609725" y="1744951"/>
                    </a:lnTo>
                    <a:lnTo>
                      <a:pt x="1609725" y="1747708"/>
                    </a:lnTo>
                    <a:lnTo>
                      <a:pt x="1608929" y="1751648"/>
                    </a:lnTo>
                    <a:lnTo>
                      <a:pt x="1607339" y="1755193"/>
                    </a:lnTo>
                    <a:lnTo>
                      <a:pt x="1604554" y="1759920"/>
                    </a:lnTo>
                    <a:lnTo>
                      <a:pt x="1600577" y="1764648"/>
                    </a:lnTo>
                    <a:lnTo>
                      <a:pt x="1595804" y="1769769"/>
                    </a:lnTo>
                    <a:lnTo>
                      <a:pt x="1589042" y="1776072"/>
                    </a:lnTo>
                    <a:lnTo>
                      <a:pt x="1582678" y="1781193"/>
                    </a:lnTo>
                    <a:lnTo>
                      <a:pt x="1576314" y="1786314"/>
                    </a:lnTo>
                    <a:lnTo>
                      <a:pt x="1570348" y="1790647"/>
                    </a:lnTo>
                    <a:lnTo>
                      <a:pt x="1563586" y="1794193"/>
                    </a:lnTo>
                    <a:lnTo>
                      <a:pt x="1557222" y="1797738"/>
                    </a:lnTo>
                    <a:lnTo>
                      <a:pt x="1550461" y="1800496"/>
                    </a:lnTo>
                    <a:lnTo>
                      <a:pt x="1544097" y="1802466"/>
                    </a:lnTo>
                    <a:lnTo>
                      <a:pt x="1537733" y="1804829"/>
                    </a:lnTo>
                    <a:lnTo>
                      <a:pt x="1530971" y="1806799"/>
                    </a:lnTo>
                    <a:lnTo>
                      <a:pt x="1524607" y="1807981"/>
                    </a:lnTo>
                    <a:lnTo>
                      <a:pt x="1518243" y="1809163"/>
                    </a:lnTo>
                    <a:lnTo>
                      <a:pt x="1505117" y="1811132"/>
                    </a:lnTo>
                    <a:lnTo>
                      <a:pt x="1491992" y="1812314"/>
                    </a:lnTo>
                    <a:lnTo>
                      <a:pt x="1486026" y="1813102"/>
                    </a:lnTo>
                    <a:lnTo>
                      <a:pt x="1483241" y="1813890"/>
                    </a:lnTo>
                    <a:lnTo>
                      <a:pt x="1482048" y="1814678"/>
                    </a:lnTo>
                    <a:lnTo>
                      <a:pt x="1481253" y="1815072"/>
                    </a:lnTo>
                    <a:lnTo>
                      <a:pt x="1480855" y="1815859"/>
                    </a:lnTo>
                    <a:lnTo>
                      <a:pt x="1480855" y="1817041"/>
                    </a:lnTo>
                    <a:lnTo>
                      <a:pt x="1481253" y="1818617"/>
                    </a:lnTo>
                    <a:lnTo>
                      <a:pt x="1482048" y="1819799"/>
                    </a:lnTo>
                    <a:lnTo>
                      <a:pt x="1482048" y="1821375"/>
                    </a:lnTo>
                    <a:lnTo>
                      <a:pt x="1482048" y="1821769"/>
                    </a:lnTo>
                    <a:lnTo>
                      <a:pt x="1480855" y="1822556"/>
                    </a:lnTo>
                    <a:lnTo>
                      <a:pt x="1471309" y="1830829"/>
                    </a:lnTo>
                    <a:lnTo>
                      <a:pt x="1465343" y="1834375"/>
                    </a:lnTo>
                    <a:lnTo>
                      <a:pt x="1463354" y="1835556"/>
                    </a:lnTo>
                    <a:lnTo>
                      <a:pt x="1461365" y="1836738"/>
                    </a:lnTo>
                    <a:lnTo>
                      <a:pt x="1452615" y="1830041"/>
                    </a:lnTo>
                    <a:lnTo>
                      <a:pt x="1445853" y="1824132"/>
                    </a:lnTo>
                    <a:lnTo>
                      <a:pt x="1440285" y="1819405"/>
                    </a:lnTo>
                    <a:lnTo>
                      <a:pt x="1437103" y="1815072"/>
                    </a:lnTo>
                    <a:lnTo>
                      <a:pt x="1434716" y="1812314"/>
                    </a:lnTo>
                    <a:lnTo>
                      <a:pt x="1433125" y="1810344"/>
                    </a:lnTo>
                    <a:lnTo>
                      <a:pt x="1432330" y="1808375"/>
                    </a:lnTo>
                    <a:lnTo>
                      <a:pt x="1428750" y="1806799"/>
                    </a:lnTo>
                    <a:lnTo>
                      <a:pt x="1512675" y="1734314"/>
                    </a:lnTo>
                    <a:lnTo>
                      <a:pt x="1518641" y="1733527"/>
                    </a:lnTo>
                    <a:lnTo>
                      <a:pt x="1533755" y="1731951"/>
                    </a:lnTo>
                    <a:lnTo>
                      <a:pt x="1543699" y="1731163"/>
                    </a:lnTo>
                    <a:lnTo>
                      <a:pt x="1554438" y="1730375"/>
                    </a:lnTo>
                    <a:close/>
                    <a:moveTo>
                      <a:pt x="588962" y="1535113"/>
                    </a:moveTo>
                    <a:lnTo>
                      <a:pt x="694496" y="1535113"/>
                    </a:lnTo>
                    <a:lnTo>
                      <a:pt x="694496" y="1557872"/>
                    </a:lnTo>
                    <a:lnTo>
                      <a:pt x="694894" y="1558271"/>
                    </a:lnTo>
                    <a:lnTo>
                      <a:pt x="696885" y="1560268"/>
                    </a:lnTo>
                    <a:lnTo>
                      <a:pt x="698478" y="1560667"/>
                    </a:lnTo>
                    <a:lnTo>
                      <a:pt x="700469" y="1561466"/>
                    </a:lnTo>
                    <a:lnTo>
                      <a:pt x="704053" y="1561865"/>
                    </a:lnTo>
                    <a:lnTo>
                      <a:pt x="707239" y="1561865"/>
                    </a:lnTo>
                    <a:lnTo>
                      <a:pt x="711222" y="1561865"/>
                    </a:lnTo>
                    <a:lnTo>
                      <a:pt x="714407" y="1561466"/>
                    </a:lnTo>
                    <a:lnTo>
                      <a:pt x="716797" y="1560667"/>
                    </a:lnTo>
                    <a:lnTo>
                      <a:pt x="718390" y="1560268"/>
                    </a:lnTo>
                    <a:lnTo>
                      <a:pt x="720381" y="1558271"/>
                    </a:lnTo>
                    <a:lnTo>
                      <a:pt x="720779" y="1557872"/>
                    </a:lnTo>
                    <a:lnTo>
                      <a:pt x="720779" y="1535113"/>
                    </a:lnTo>
                    <a:lnTo>
                      <a:pt x="820737" y="1535113"/>
                    </a:lnTo>
                    <a:lnTo>
                      <a:pt x="820737" y="1644117"/>
                    </a:lnTo>
                    <a:lnTo>
                      <a:pt x="820339" y="1648908"/>
                    </a:lnTo>
                    <a:lnTo>
                      <a:pt x="819144" y="1652901"/>
                    </a:lnTo>
                    <a:lnTo>
                      <a:pt x="816755" y="1656894"/>
                    </a:lnTo>
                    <a:lnTo>
                      <a:pt x="814365" y="1660088"/>
                    </a:lnTo>
                    <a:lnTo>
                      <a:pt x="810781" y="1663283"/>
                    </a:lnTo>
                    <a:lnTo>
                      <a:pt x="806799" y="1665279"/>
                    </a:lnTo>
                    <a:lnTo>
                      <a:pt x="802418" y="1666477"/>
                    </a:lnTo>
                    <a:lnTo>
                      <a:pt x="797639" y="1666876"/>
                    </a:lnTo>
                    <a:lnTo>
                      <a:pt x="612060" y="1666876"/>
                    </a:lnTo>
                    <a:lnTo>
                      <a:pt x="607281" y="1666477"/>
                    </a:lnTo>
                    <a:lnTo>
                      <a:pt x="602901" y="1665279"/>
                    </a:lnTo>
                    <a:lnTo>
                      <a:pt x="598918" y="1663283"/>
                    </a:lnTo>
                    <a:lnTo>
                      <a:pt x="595732" y="1660088"/>
                    </a:lnTo>
                    <a:lnTo>
                      <a:pt x="592546" y="1656894"/>
                    </a:lnTo>
                    <a:lnTo>
                      <a:pt x="590555" y="1652901"/>
                    </a:lnTo>
                    <a:lnTo>
                      <a:pt x="589360" y="1648908"/>
                    </a:lnTo>
                    <a:lnTo>
                      <a:pt x="588962" y="1644117"/>
                    </a:lnTo>
                    <a:lnTo>
                      <a:pt x="588962" y="1535113"/>
                    </a:lnTo>
                    <a:close/>
                    <a:moveTo>
                      <a:pt x="612060" y="1476375"/>
                    </a:moveTo>
                    <a:lnTo>
                      <a:pt x="797639" y="1476375"/>
                    </a:lnTo>
                    <a:lnTo>
                      <a:pt x="802418" y="1476769"/>
                    </a:lnTo>
                    <a:lnTo>
                      <a:pt x="806799" y="1477950"/>
                    </a:lnTo>
                    <a:lnTo>
                      <a:pt x="810781" y="1480312"/>
                    </a:lnTo>
                    <a:lnTo>
                      <a:pt x="814365" y="1483068"/>
                    </a:lnTo>
                    <a:lnTo>
                      <a:pt x="816755" y="1486611"/>
                    </a:lnTo>
                    <a:lnTo>
                      <a:pt x="819144" y="1490155"/>
                    </a:lnTo>
                    <a:lnTo>
                      <a:pt x="820339" y="1494485"/>
                    </a:lnTo>
                    <a:lnTo>
                      <a:pt x="820737" y="1498816"/>
                    </a:lnTo>
                    <a:lnTo>
                      <a:pt x="820737" y="1525588"/>
                    </a:lnTo>
                    <a:lnTo>
                      <a:pt x="588962" y="1525588"/>
                    </a:lnTo>
                    <a:lnTo>
                      <a:pt x="588962" y="1498816"/>
                    </a:lnTo>
                    <a:lnTo>
                      <a:pt x="589360" y="1494485"/>
                    </a:lnTo>
                    <a:lnTo>
                      <a:pt x="590555" y="1490155"/>
                    </a:lnTo>
                    <a:lnTo>
                      <a:pt x="592546" y="1486611"/>
                    </a:lnTo>
                    <a:lnTo>
                      <a:pt x="595732" y="1483068"/>
                    </a:lnTo>
                    <a:lnTo>
                      <a:pt x="598918" y="1480312"/>
                    </a:lnTo>
                    <a:lnTo>
                      <a:pt x="602901" y="1477950"/>
                    </a:lnTo>
                    <a:lnTo>
                      <a:pt x="607281" y="1476769"/>
                    </a:lnTo>
                    <a:lnTo>
                      <a:pt x="612060" y="1476375"/>
                    </a:lnTo>
                    <a:close/>
                    <a:moveTo>
                      <a:pt x="725449" y="1381125"/>
                    </a:moveTo>
                    <a:lnTo>
                      <a:pt x="730525" y="1381524"/>
                    </a:lnTo>
                    <a:lnTo>
                      <a:pt x="732087" y="1381524"/>
                    </a:lnTo>
                    <a:lnTo>
                      <a:pt x="734430" y="1382322"/>
                    </a:lnTo>
                    <a:lnTo>
                      <a:pt x="737554" y="1384317"/>
                    </a:lnTo>
                    <a:lnTo>
                      <a:pt x="740287" y="1386312"/>
                    </a:lnTo>
                    <a:lnTo>
                      <a:pt x="743411" y="1389505"/>
                    </a:lnTo>
                    <a:lnTo>
                      <a:pt x="746535" y="1393096"/>
                    </a:lnTo>
                    <a:lnTo>
                      <a:pt x="749659" y="1397486"/>
                    </a:lnTo>
                    <a:lnTo>
                      <a:pt x="755906" y="1407063"/>
                    </a:lnTo>
                    <a:lnTo>
                      <a:pt x="761373" y="1417837"/>
                    </a:lnTo>
                    <a:lnTo>
                      <a:pt x="766059" y="1427813"/>
                    </a:lnTo>
                    <a:lnTo>
                      <a:pt x="769182" y="1437390"/>
                    </a:lnTo>
                    <a:lnTo>
                      <a:pt x="770744" y="1441780"/>
                    </a:lnTo>
                    <a:lnTo>
                      <a:pt x="771525" y="1445770"/>
                    </a:lnTo>
                    <a:lnTo>
                      <a:pt x="771525" y="1448164"/>
                    </a:lnTo>
                    <a:lnTo>
                      <a:pt x="771525" y="1450159"/>
                    </a:lnTo>
                    <a:lnTo>
                      <a:pt x="770744" y="1451357"/>
                    </a:lnTo>
                    <a:lnTo>
                      <a:pt x="769182" y="1452155"/>
                    </a:lnTo>
                    <a:lnTo>
                      <a:pt x="768011" y="1452155"/>
                    </a:lnTo>
                    <a:lnTo>
                      <a:pt x="766449" y="1450958"/>
                    </a:lnTo>
                    <a:lnTo>
                      <a:pt x="764887" y="1449760"/>
                    </a:lnTo>
                    <a:lnTo>
                      <a:pt x="762544" y="1448563"/>
                    </a:lnTo>
                    <a:lnTo>
                      <a:pt x="759030" y="1444174"/>
                    </a:lnTo>
                    <a:lnTo>
                      <a:pt x="755516" y="1439784"/>
                    </a:lnTo>
                    <a:lnTo>
                      <a:pt x="753173" y="1434996"/>
                    </a:lnTo>
                    <a:lnTo>
                      <a:pt x="752392" y="1433400"/>
                    </a:lnTo>
                    <a:lnTo>
                      <a:pt x="752392" y="1431404"/>
                    </a:lnTo>
                    <a:lnTo>
                      <a:pt x="752001" y="1428611"/>
                    </a:lnTo>
                    <a:lnTo>
                      <a:pt x="750830" y="1426616"/>
                    </a:lnTo>
                    <a:lnTo>
                      <a:pt x="748878" y="1425419"/>
                    </a:lnTo>
                    <a:lnTo>
                      <a:pt x="746925" y="1425020"/>
                    </a:lnTo>
                    <a:lnTo>
                      <a:pt x="746144" y="1425419"/>
                    </a:lnTo>
                    <a:lnTo>
                      <a:pt x="745363" y="1425818"/>
                    </a:lnTo>
                    <a:lnTo>
                      <a:pt x="744582" y="1426616"/>
                    </a:lnTo>
                    <a:lnTo>
                      <a:pt x="743411" y="1427414"/>
                    </a:lnTo>
                    <a:lnTo>
                      <a:pt x="742630" y="1428611"/>
                    </a:lnTo>
                    <a:lnTo>
                      <a:pt x="742240" y="1430207"/>
                    </a:lnTo>
                    <a:lnTo>
                      <a:pt x="741849" y="1432602"/>
                    </a:lnTo>
                    <a:lnTo>
                      <a:pt x="741849" y="1434597"/>
                    </a:lnTo>
                    <a:lnTo>
                      <a:pt x="741459" y="1439385"/>
                    </a:lnTo>
                    <a:lnTo>
                      <a:pt x="740678" y="1443376"/>
                    </a:lnTo>
                    <a:lnTo>
                      <a:pt x="739897" y="1445371"/>
                    </a:lnTo>
                    <a:lnTo>
                      <a:pt x="739116" y="1446967"/>
                    </a:lnTo>
                    <a:lnTo>
                      <a:pt x="737944" y="1448164"/>
                    </a:lnTo>
                    <a:lnTo>
                      <a:pt x="735992" y="1449361"/>
                    </a:lnTo>
                    <a:lnTo>
                      <a:pt x="734430" y="1450558"/>
                    </a:lnTo>
                    <a:lnTo>
                      <a:pt x="732868" y="1452155"/>
                    </a:lnTo>
                    <a:lnTo>
                      <a:pt x="730525" y="1452953"/>
                    </a:lnTo>
                    <a:lnTo>
                      <a:pt x="727792" y="1453352"/>
                    </a:lnTo>
                    <a:lnTo>
                      <a:pt x="721935" y="1454150"/>
                    </a:lnTo>
                    <a:lnTo>
                      <a:pt x="715297" y="1454150"/>
                    </a:lnTo>
                    <a:lnTo>
                      <a:pt x="712173" y="1453751"/>
                    </a:lnTo>
                    <a:lnTo>
                      <a:pt x="709049" y="1452953"/>
                    </a:lnTo>
                    <a:lnTo>
                      <a:pt x="706706" y="1452155"/>
                    </a:lnTo>
                    <a:lnTo>
                      <a:pt x="703973" y="1450558"/>
                    </a:lnTo>
                    <a:lnTo>
                      <a:pt x="701240" y="1448962"/>
                    </a:lnTo>
                    <a:lnTo>
                      <a:pt x="699287" y="1447366"/>
                    </a:lnTo>
                    <a:lnTo>
                      <a:pt x="694992" y="1442977"/>
                    </a:lnTo>
                    <a:lnTo>
                      <a:pt x="691478" y="1438188"/>
                    </a:lnTo>
                    <a:lnTo>
                      <a:pt x="687963" y="1432602"/>
                    </a:lnTo>
                    <a:lnTo>
                      <a:pt x="685230" y="1427015"/>
                    </a:lnTo>
                    <a:lnTo>
                      <a:pt x="682497" y="1421029"/>
                    </a:lnTo>
                    <a:lnTo>
                      <a:pt x="680544" y="1415044"/>
                    </a:lnTo>
                    <a:lnTo>
                      <a:pt x="678982" y="1409058"/>
                    </a:lnTo>
                    <a:lnTo>
                      <a:pt x="676249" y="1399082"/>
                    </a:lnTo>
                    <a:lnTo>
                      <a:pt x="675078" y="1392298"/>
                    </a:lnTo>
                    <a:lnTo>
                      <a:pt x="674687" y="1389106"/>
                    </a:lnTo>
                    <a:lnTo>
                      <a:pt x="674687" y="1388707"/>
                    </a:lnTo>
                    <a:lnTo>
                      <a:pt x="675078" y="1388308"/>
                    </a:lnTo>
                    <a:lnTo>
                      <a:pt x="676249" y="1387909"/>
                    </a:lnTo>
                    <a:lnTo>
                      <a:pt x="679373" y="1387111"/>
                    </a:lnTo>
                    <a:lnTo>
                      <a:pt x="683278" y="1385913"/>
                    </a:lnTo>
                    <a:lnTo>
                      <a:pt x="689525" y="1384716"/>
                    </a:lnTo>
                    <a:lnTo>
                      <a:pt x="698897" y="1383120"/>
                    </a:lnTo>
                    <a:lnTo>
                      <a:pt x="715297" y="1381524"/>
                    </a:lnTo>
                    <a:lnTo>
                      <a:pt x="725449" y="1381125"/>
                    </a:lnTo>
                    <a:close/>
                    <a:moveTo>
                      <a:pt x="1433588" y="1247775"/>
                    </a:moveTo>
                    <a:lnTo>
                      <a:pt x="1439124" y="1247775"/>
                    </a:lnTo>
                    <a:lnTo>
                      <a:pt x="1444264" y="1248175"/>
                    </a:lnTo>
                    <a:lnTo>
                      <a:pt x="1448614" y="1248976"/>
                    </a:lnTo>
                    <a:lnTo>
                      <a:pt x="1451382" y="1249776"/>
                    </a:lnTo>
                    <a:lnTo>
                      <a:pt x="1453359" y="1250977"/>
                    </a:lnTo>
                    <a:lnTo>
                      <a:pt x="1454150" y="1252178"/>
                    </a:lnTo>
                    <a:lnTo>
                      <a:pt x="1454150" y="1253779"/>
                    </a:lnTo>
                    <a:lnTo>
                      <a:pt x="1453359" y="1255380"/>
                    </a:lnTo>
                    <a:lnTo>
                      <a:pt x="1452173" y="1256981"/>
                    </a:lnTo>
                    <a:lnTo>
                      <a:pt x="1450196" y="1258582"/>
                    </a:lnTo>
                    <a:lnTo>
                      <a:pt x="1447428" y="1260183"/>
                    </a:lnTo>
                    <a:lnTo>
                      <a:pt x="1441892" y="1262985"/>
                    </a:lnTo>
                    <a:lnTo>
                      <a:pt x="1435565" y="1264986"/>
                    </a:lnTo>
                    <a:lnTo>
                      <a:pt x="1432402" y="1265387"/>
                    </a:lnTo>
                    <a:lnTo>
                      <a:pt x="1429634" y="1265787"/>
                    </a:lnTo>
                    <a:lnTo>
                      <a:pt x="1427261" y="1265787"/>
                    </a:lnTo>
                    <a:lnTo>
                      <a:pt x="1425284" y="1265387"/>
                    </a:lnTo>
                    <a:lnTo>
                      <a:pt x="1423703" y="1264986"/>
                    </a:lnTo>
                    <a:lnTo>
                      <a:pt x="1422516" y="1264586"/>
                    </a:lnTo>
                    <a:lnTo>
                      <a:pt x="1420539" y="1264586"/>
                    </a:lnTo>
                    <a:lnTo>
                      <a:pt x="1419353" y="1264986"/>
                    </a:lnTo>
                    <a:lnTo>
                      <a:pt x="1418562" y="1265787"/>
                    </a:lnTo>
                    <a:lnTo>
                      <a:pt x="1417376" y="1266588"/>
                    </a:lnTo>
                    <a:lnTo>
                      <a:pt x="1416980" y="1267388"/>
                    </a:lnTo>
                    <a:lnTo>
                      <a:pt x="1416585" y="1268589"/>
                    </a:lnTo>
                    <a:lnTo>
                      <a:pt x="1416190" y="1269790"/>
                    </a:lnTo>
                    <a:lnTo>
                      <a:pt x="1416585" y="1270990"/>
                    </a:lnTo>
                    <a:lnTo>
                      <a:pt x="1416585" y="1272191"/>
                    </a:lnTo>
                    <a:lnTo>
                      <a:pt x="1417376" y="1273392"/>
                    </a:lnTo>
                    <a:lnTo>
                      <a:pt x="1418562" y="1274993"/>
                    </a:lnTo>
                    <a:lnTo>
                      <a:pt x="1419748" y="1276194"/>
                    </a:lnTo>
                    <a:lnTo>
                      <a:pt x="1422121" y="1277395"/>
                    </a:lnTo>
                    <a:lnTo>
                      <a:pt x="1424098" y="1278596"/>
                    </a:lnTo>
                    <a:lnTo>
                      <a:pt x="1428843" y="1280597"/>
                    </a:lnTo>
                    <a:lnTo>
                      <a:pt x="1430820" y="1282198"/>
                    </a:lnTo>
                    <a:lnTo>
                      <a:pt x="1432402" y="1283799"/>
                    </a:lnTo>
                    <a:lnTo>
                      <a:pt x="1433588" y="1285000"/>
                    </a:lnTo>
                    <a:lnTo>
                      <a:pt x="1435170" y="1287001"/>
                    </a:lnTo>
                    <a:lnTo>
                      <a:pt x="1436356" y="1289003"/>
                    </a:lnTo>
                    <a:lnTo>
                      <a:pt x="1436751" y="1291404"/>
                    </a:lnTo>
                    <a:lnTo>
                      <a:pt x="1437542" y="1293406"/>
                    </a:lnTo>
                    <a:lnTo>
                      <a:pt x="1437542" y="1296608"/>
                    </a:lnTo>
                    <a:lnTo>
                      <a:pt x="1437542" y="1299009"/>
                    </a:lnTo>
                    <a:lnTo>
                      <a:pt x="1437147" y="1302612"/>
                    </a:lnTo>
                    <a:lnTo>
                      <a:pt x="1436356" y="1305414"/>
                    </a:lnTo>
                    <a:lnTo>
                      <a:pt x="1435170" y="1309416"/>
                    </a:lnTo>
                    <a:lnTo>
                      <a:pt x="1431611" y="1317422"/>
                    </a:lnTo>
                    <a:lnTo>
                      <a:pt x="1430029" y="1320624"/>
                    </a:lnTo>
                    <a:lnTo>
                      <a:pt x="1428052" y="1323826"/>
                    </a:lnTo>
                    <a:lnTo>
                      <a:pt x="1425680" y="1326628"/>
                    </a:lnTo>
                    <a:lnTo>
                      <a:pt x="1423307" y="1328629"/>
                    </a:lnTo>
                    <a:lnTo>
                      <a:pt x="1420539" y="1331431"/>
                    </a:lnTo>
                    <a:lnTo>
                      <a:pt x="1417771" y="1333032"/>
                    </a:lnTo>
                    <a:lnTo>
                      <a:pt x="1414608" y="1334633"/>
                    </a:lnTo>
                    <a:lnTo>
                      <a:pt x="1411445" y="1336635"/>
                    </a:lnTo>
                    <a:lnTo>
                      <a:pt x="1404722" y="1338636"/>
                    </a:lnTo>
                    <a:lnTo>
                      <a:pt x="1397605" y="1340237"/>
                    </a:lnTo>
                    <a:lnTo>
                      <a:pt x="1390487" y="1341038"/>
                    </a:lnTo>
                    <a:lnTo>
                      <a:pt x="1383370" y="1341438"/>
                    </a:lnTo>
                    <a:lnTo>
                      <a:pt x="1376252" y="1341438"/>
                    </a:lnTo>
                    <a:lnTo>
                      <a:pt x="1369530" y="1341038"/>
                    </a:lnTo>
                    <a:lnTo>
                      <a:pt x="1358063" y="1339437"/>
                    </a:lnTo>
                    <a:lnTo>
                      <a:pt x="1350154" y="1338236"/>
                    </a:lnTo>
                    <a:lnTo>
                      <a:pt x="1347386" y="1337435"/>
                    </a:lnTo>
                    <a:lnTo>
                      <a:pt x="1347386" y="1337835"/>
                    </a:lnTo>
                    <a:lnTo>
                      <a:pt x="1346991" y="1337435"/>
                    </a:lnTo>
                    <a:lnTo>
                      <a:pt x="1346200" y="1337035"/>
                    </a:lnTo>
                    <a:lnTo>
                      <a:pt x="1346200" y="1334633"/>
                    </a:lnTo>
                    <a:lnTo>
                      <a:pt x="1346991" y="1331831"/>
                    </a:lnTo>
                    <a:lnTo>
                      <a:pt x="1347782" y="1326228"/>
                    </a:lnTo>
                    <a:lnTo>
                      <a:pt x="1349363" y="1318623"/>
                    </a:lnTo>
                    <a:lnTo>
                      <a:pt x="1351736" y="1307415"/>
                    </a:lnTo>
                    <a:lnTo>
                      <a:pt x="1355295" y="1296608"/>
                    </a:lnTo>
                    <a:lnTo>
                      <a:pt x="1357667" y="1287402"/>
                    </a:lnTo>
                    <a:lnTo>
                      <a:pt x="1361621" y="1275794"/>
                    </a:lnTo>
                    <a:lnTo>
                      <a:pt x="1363994" y="1270190"/>
                    </a:lnTo>
                    <a:lnTo>
                      <a:pt x="1364785" y="1268589"/>
                    </a:lnTo>
                    <a:lnTo>
                      <a:pt x="1366762" y="1265787"/>
                    </a:lnTo>
                    <a:lnTo>
                      <a:pt x="1369925" y="1262985"/>
                    </a:lnTo>
                    <a:lnTo>
                      <a:pt x="1373484" y="1260183"/>
                    </a:lnTo>
                    <a:lnTo>
                      <a:pt x="1378229" y="1258182"/>
                    </a:lnTo>
                    <a:lnTo>
                      <a:pt x="1383765" y="1256181"/>
                    </a:lnTo>
                    <a:lnTo>
                      <a:pt x="1389301" y="1253779"/>
                    </a:lnTo>
                    <a:lnTo>
                      <a:pt x="1395628" y="1252578"/>
                    </a:lnTo>
                    <a:lnTo>
                      <a:pt x="1401954" y="1250977"/>
                    </a:lnTo>
                    <a:lnTo>
                      <a:pt x="1415399" y="1248976"/>
                    </a:lnTo>
                    <a:lnTo>
                      <a:pt x="1428052" y="1248175"/>
                    </a:lnTo>
                    <a:lnTo>
                      <a:pt x="1433588" y="1247775"/>
                    </a:lnTo>
                    <a:close/>
                    <a:moveTo>
                      <a:pt x="1155700" y="965200"/>
                    </a:moveTo>
                    <a:lnTo>
                      <a:pt x="1161653" y="965597"/>
                    </a:lnTo>
                    <a:lnTo>
                      <a:pt x="1167209" y="966787"/>
                    </a:lnTo>
                    <a:lnTo>
                      <a:pt x="1172766" y="968770"/>
                    </a:lnTo>
                    <a:lnTo>
                      <a:pt x="1177925" y="971944"/>
                    </a:lnTo>
                    <a:lnTo>
                      <a:pt x="1182687" y="975514"/>
                    </a:lnTo>
                    <a:lnTo>
                      <a:pt x="1187450" y="980274"/>
                    </a:lnTo>
                    <a:lnTo>
                      <a:pt x="1192213" y="985431"/>
                    </a:lnTo>
                    <a:lnTo>
                      <a:pt x="1196181" y="991381"/>
                    </a:lnTo>
                    <a:lnTo>
                      <a:pt x="1200150" y="998125"/>
                    </a:lnTo>
                    <a:lnTo>
                      <a:pt x="1204119" y="1005265"/>
                    </a:lnTo>
                    <a:lnTo>
                      <a:pt x="1207691" y="1012802"/>
                    </a:lnTo>
                    <a:lnTo>
                      <a:pt x="1211659" y="1021133"/>
                    </a:lnTo>
                    <a:lnTo>
                      <a:pt x="1214437" y="1029860"/>
                    </a:lnTo>
                    <a:lnTo>
                      <a:pt x="1217613" y="1038984"/>
                    </a:lnTo>
                    <a:lnTo>
                      <a:pt x="1220787" y="1048504"/>
                    </a:lnTo>
                    <a:lnTo>
                      <a:pt x="1225947" y="1068338"/>
                    </a:lnTo>
                    <a:lnTo>
                      <a:pt x="1230313" y="1089363"/>
                    </a:lnTo>
                    <a:lnTo>
                      <a:pt x="1234678" y="1111180"/>
                    </a:lnTo>
                    <a:lnTo>
                      <a:pt x="1237853" y="1133792"/>
                    </a:lnTo>
                    <a:lnTo>
                      <a:pt x="1241028" y="1155609"/>
                    </a:lnTo>
                    <a:lnTo>
                      <a:pt x="1243013" y="1177824"/>
                    </a:lnTo>
                    <a:lnTo>
                      <a:pt x="1245394" y="1198848"/>
                    </a:lnTo>
                    <a:lnTo>
                      <a:pt x="1246981" y="1219476"/>
                    </a:lnTo>
                    <a:lnTo>
                      <a:pt x="1246187" y="1186551"/>
                    </a:lnTo>
                    <a:lnTo>
                      <a:pt x="1342231" y="1244467"/>
                    </a:lnTo>
                    <a:lnTo>
                      <a:pt x="1323181" y="1340465"/>
                    </a:lnTo>
                    <a:lnTo>
                      <a:pt x="1248966" y="1309524"/>
                    </a:lnTo>
                    <a:lnTo>
                      <a:pt x="1245394" y="1284929"/>
                    </a:lnTo>
                    <a:lnTo>
                      <a:pt x="1239441" y="1242087"/>
                    </a:lnTo>
                    <a:lnTo>
                      <a:pt x="1231106" y="1373787"/>
                    </a:lnTo>
                    <a:lnTo>
                      <a:pt x="1230709" y="1379737"/>
                    </a:lnTo>
                    <a:lnTo>
                      <a:pt x="1230313" y="1386084"/>
                    </a:lnTo>
                    <a:lnTo>
                      <a:pt x="1230709" y="1392431"/>
                    </a:lnTo>
                    <a:lnTo>
                      <a:pt x="1232297" y="1399968"/>
                    </a:lnTo>
                    <a:lnTo>
                      <a:pt x="1234281" y="1407902"/>
                    </a:lnTo>
                    <a:lnTo>
                      <a:pt x="1237059" y="1417422"/>
                    </a:lnTo>
                    <a:lnTo>
                      <a:pt x="1241822" y="1428133"/>
                    </a:lnTo>
                    <a:lnTo>
                      <a:pt x="1247775" y="1440430"/>
                    </a:lnTo>
                    <a:lnTo>
                      <a:pt x="1231106" y="1440430"/>
                    </a:lnTo>
                    <a:lnTo>
                      <a:pt x="1242219" y="1446380"/>
                    </a:lnTo>
                    <a:lnTo>
                      <a:pt x="1256109" y="1453124"/>
                    </a:lnTo>
                    <a:lnTo>
                      <a:pt x="1287066" y="1467405"/>
                    </a:lnTo>
                    <a:lnTo>
                      <a:pt x="1313259" y="1479305"/>
                    </a:lnTo>
                    <a:lnTo>
                      <a:pt x="1323975" y="1483669"/>
                    </a:lnTo>
                    <a:lnTo>
                      <a:pt x="1501775" y="1720491"/>
                    </a:lnTo>
                    <a:lnTo>
                      <a:pt x="1401763" y="1798638"/>
                    </a:lnTo>
                    <a:lnTo>
                      <a:pt x="1210469" y="1576494"/>
                    </a:lnTo>
                    <a:lnTo>
                      <a:pt x="1080294" y="1561816"/>
                    </a:lnTo>
                    <a:lnTo>
                      <a:pt x="1080294" y="1563800"/>
                    </a:lnTo>
                    <a:lnTo>
                      <a:pt x="1080294" y="1567370"/>
                    </a:lnTo>
                    <a:lnTo>
                      <a:pt x="1079500" y="1575700"/>
                    </a:lnTo>
                    <a:lnTo>
                      <a:pt x="1077516" y="1587601"/>
                    </a:lnTo>
                    <a:lnTo>
                      <a:pt x="1074341" y="1601088"/>
                    </a:lnTo>
                    <a:lnTo>
                      <a:pt x="1066403" y="1633220"/>
                    </a:lnTo>
                    <a:lnTo>
                      <a:pt x="1056878" y="1669318"/>
                    </a:lnTo>
                    <a:lnTo>
                      <a:pt x="1046956" y="1703830"/>
                    </a:lnTo>
                    <a:lnTo>
                      <a:pt x="1038622" y="1733582"/>
                    </a:lnTo>
                    <a:lnTo>
                      <a:pt x="1030288" y="1762540"/>
                    </a:lnTo>
                    <a:lnTo>
                      <a:pt x="802481" y="1785548"/>
                    </a:lnTo>
                    <a:lnTo>
                      <a:pt x="770731" y="1731201"/>
                    </a:lnTo>
                    <a:lnTo>
                      <a:pt x="904081" y="1706210"/>
                    </a:lnTo>
                    <a:lnTo>
                      <a:pt x="903685" y="1489619"/>
                    </a:lnTo>
                    <a:lnTo>
                      <a:pt x="871935" y="1482479"/>
                    </a:lnTo>
                    <a:lnTo>
                      <a:pt x="869950" y="1471768"/>
                    </a:lnTo>
                    <a:lnTo>
                      <a:pt x="867966" y="1461851"/>
                    </a:lnTo>
                    <a:lnTo>
                      <a:pt x="866378" y="1453124"/>
                    </a:lnTo>
                    <a:lnTo>
                      <a:pt x="864791" y="1445190"/>
                    </a:lnTo>
                    <a:lnTo>
                      <a:pt x="863600" y="1428926"/>
                    </a:lnTo>
                    <a:lnTo>
                      <a:pt x="862806" y="1413455"/>
                    </a:lnTo>
                    <a:lnTo>
                      <a:pt x="862013" y="1373787"/>
                    </a:lnTo>
                    <a:lnTo>
                      <a:pt x="860822" y="1346812"/>
                    </a:lnTo>
                    <a:lnTo>
                      <a:pt x="858044" y="1312697"/>
                    </a:lnTo>
                    <a:lnTo>
                      <a:pt x="854472" y="1175444"/>
                    </a:lnTo>
                    <a:lnTo>
                      <a:pt x="843756" y="1181791"/>
                    </a:lnTo>
                    <a:lnTo>
                      <a:pt x="818753" y="1197658"/>
                    </a:lnTo>
                    <a:lnTo>
                      <a:pt x="802878" y="1208369"/>
                    </a:lnTo>
                    <a:lnTo>
                      <a:pt x="786606" y="1219476"/>
                    </a:lnTo>
                    <a:lnTo>
                      <a:pt x="770731" y="1230980"/>
                    </a:lnTo>
                    <a:lnTo>
                      <a:pt x="756841" y="1242087"/>
                    </a:lnTo>
                    <a:lnTo>
                      <a:pt x="754460" y="1250021"/>
                    </a:lnTo>
                    <a:lnTo>
                      <a:pt x="752872" y="1258351"/>
                    </a:lnTo>
                    <a:lnTo>
                      <a:pt x="752078" y="1266681"/>
                    </a:lnTo>
                    <a:lnTo>
                      <a:pt x="751285" y="1275805"/>
                    </a:lnTo>
                    <a:lnTo>
                      <a:pt x="751285" y="1284532"/>
                    </a:lnTo>
                    <a:lnTo>
                      <a:pt x="751681" y="1292863"/>
                    </a:lnTo>
                    <a:lnTo>
                      <a:pt x="752078" y="1301590"/>
                    </a:lnTo>
                    <a:lnTo>
                      <a:pt x="752872" y="1310317"/>
                    </a:lnTo>
                    <a:lnTo>
                      <a:pt x="754856" y="1325788"/>
                    </a:lnTo>
                    <a:lnTo>
                      <a:pt x="756444" y="1339275"/>
                    </a:lnTo>
                    <a:lnTo>
                      <a:pt x="758031" y="1350382"/>
                    </a:lnTo>
                    <a:lnTo>
                      <a:pt x="758031" y="1354349"/>
                    </a:lnTo>
                    <a:lnTo>
                      <a:pt x="756841" y="1357523"/>
                    </a:lnTo>
                    <a:lnTo>
                      <a:pt x="727869" y="1355539"/>
                    </a:lnTo>
                    <a:lnTo>
                      <a:pt x="715566" y="1354746"/>
                    </a:lnTo>
                    <a:lnTo>
                      <a:pt x="709613" y="1354746"/>
                    </a:lnTo>
                    <a:lnTo>
                      <a:pt x="704453" y="1355143"/>
                    </a:lnTo>
                    <a:lnTo>
                      <a:pt x="698897" y="1355539"/>
                    </a:lnTo>
                    <a:lnTo>
                      <a:pt x="693341" y="1356729"/>
                    </a:lnTo>
                    <a:lnTo>
                      <a:pt x="687785" y="1357919"/>
                    </a:lnTo>
                    <a:lnTo>
                      <a:pt x="682228" y="1359903"/>
                    </a:lnTo>
                    <a:lnTo>
                      <a:pt x="677069" y="1361886"/>
                    </a:lnTo>
                    <a:lnTo>
                      <a:pt x="671116" y="1364663"/>
                    </a:lnTo>
                    <a:lnTo>
                      <a:pt x="664766" y="1367836"/>
                    </a:lnTo>
                    <a:lnTo>
                      <a:pt x="658416" y="1372200"/>
                    </a:lnTo>
                    <a:lnTo>
                      <a:pt x="657225" y="1367043"/>
                    </a:lnTo>
                    <a:lnTo>
                      <a:pt x="655241" y="1361093"/>
                    </a:lnTo>
                    <a:lnTo>
                      <a:pt x="654050" y="1355143"/>
                    </a:lnTo>
                    <a:lnTo>
                      <a:pt x="653256" y="1348399"/>
                    </a:lnTo>
                    <a:lnTo>
                      <a:pt x="651669" y="1333325"/>
                    </a:lnTo>
                    <a:lnTo>
                      <a:pt x="650875" y="1316267"/>
                    </a:lnTo>
                    <a:lnTo>
                      <a:pt x="650875" y="1296830"/>
                    </a:lnTo>
                    <a:lnTo>
                      <a:pt x="651272" y="1274615"/>
                    </a:lnTo>
                    <a:lnTo>
                      <a:pt x="652066" y="1251211"/>
                    </a:lnTo>
                    <a:lnTo>
                      <a:pt x="653653" y="1225029"/>
                    </a:lnTo>
                    <a:lnTo>
                      <a:pt x="660797" y="1208369"/>
                    </a:lnTo>
                    <a:lnTo>
                      <a:pt x="667147" y="1194881"/>
                    </a:lnTo>
                    <a:lnTo>
                      <a:pt x="670322" y="1188931"/>
                    </a:lnTo>
                    <a:lnTo>
                      <a:pt x="673497" y="1183774"/>
                    </a:lnTo>
                    <a:lnTo>
                      <a:pt x="680244" y="1174254"/>
                    </a:lnTo>
                    <a:lnTo>
                      <a:pt x="687388" y="1164733"/>
                    </a:lnTo>
                    <a:lnTo>
                      <a:pt x="696119" y="1155213"/>
                    </a:lnTo>
                    <a:lnTo>
                      <a:pt x="706438" y="1143312"/>
                    </a:lnTo>
                    <a:lnTo>
                      <a:pt x="718741" y="1129031"/>
                    </a:lnTo>
                    <a:lnTo>
                      <a:pt x="738585" y="1108007"/>
                    </a:lnTo>
                    <a:lnTo>
                      <a:pt x="756047" y="1088966"/>
                    </a:lnTo>
                    <a:lnTo>
                      <a:pt x="785416" y="1057231"/>
                    </a:lnTo>
                    <a:lnTo>
                      <a:pt x="797719" y="1043744"/>
                    </a:lnTo>
                    <a:lnTo>
                      <a:pt x="809228" y="1032240"/>
                    </a:lnTo>
                    <a:lnTo>
                      <a:pt x="820738" y="1021926"/>
                    </a:lnTo>
                    <a:lnTo>
                      <a:pt x="831056" y="1012802"/>
                    </a:lnTo>
                    <a:lnTo>
                      <a:pt x="836613" y="1008439"/>
                    </a:lnTo>
                    <a:lnTo>
                      <a:pt x="842169" y="1004869"/>
                    </a:lnTo>
                    <a:lnTo>
                      <a:pt x="848122" y="1000902"/>
                    </a:lnTo>
                    <a:lnTo>
                      <a:pt x="854075" y="997331"/>
                    </a:lnTo>
                    <a:lnTo>
                      <a:pt x="860028" y="994555"/>
                    </a:lnTo>
                    <a:lnTo>
                      <a:pt x="866378" y="991381"/>
                    </a:lnTo>
                    <a:lnTo>
                      <a:pt x="873125" y="988208"/>
                    </a:lnTo>
                    <a:lnTo>
                      <a:pt x="880269" y="985828"/>
                    </a:lnTo>
                    <a:lnTo>
                      <a:pt x="895350" y="980274"/>
                    </a:lnTo>
                    <a:lnTo>
                      <a:pt x="912416" y="975117"/>
                    </a:lnTo>
                    <a:lnTo>
                      <a:pt x="932260" y="970753"/>
                    </a:lnTo>
                    <a:lnTo>
                      <a:pt x="954881" y="965597"/>
                    </a:lnTo>
                    <a:lnTo>
                      <a:pt x="963613" y="965993"/>
                    </a:lnTo>
                    <a:lnTo>
                      <a:pt x="979488" y="966787"/>
                    </a:lnTo>
                    <a:lnTo>
                      <a:pt x="1004491" y="968373"/>
                    </a:lnTo>
                    <a:lnTo>
                      <a:pt x="1089819" y="1240103"/>
                    </a:lnTo>
                    <a:lnTo>
                      <a:pt x="1081484" y="1159179"/>
                    </a:lnTo>
                    <a:lnTo>
                      <a:pt x="1077516" y="1013199"/>
                    </a:lnTo>
                    <a:lnTo>
                      <a:pt x="1071959" y="999315"/>
                    </a:lnTo>
                    <a:lnTo>
                      <a:pt x="1083072" y="980671"/>
                    </a:lnTo>
                    <a:lnTo>
                      <a:pt x="1107281" y="980671"/>
                    </a:lnTo>
                    <a:lnTo>
                      <a:pt x="1117600" y="999315"/>
                    </a:lnTo>
                    <a:lnTo>
                      <a:pt x="1112837" y="1015579"/>
                    </a:lnTo>
                    <a:lnTo>
                      <a:pt x="1142206" y="1228203"/>
                    </a:lnTo>
                    <a:lnTo>
                      <a:pt x="1137841" y="971944"/>
                    </a:lnTo>
                    <a:lnTo>
                      <a:pt x="1146572" y="967580"/>
                    </a:lnTo>
                    <a:lnTo>
                      <a:pt x="1148953" y="966390"/>
                    </a:lnTo>
                    <a:lnTo>
                      <a:pt x="1149350" y="965597"/>
                    </a:lnTo>
                    <a:lnTo>
                      <a:pt x="1155700" y="965200"/>
                    </a:lnTo>
                    <a:close/>
                    <a:moveTo>
                      <a:pt x="931148" y="736601"/>
                    </a:moveTo>
                    <a:lnTo>
                      <a:pt x="929554" y="751285"/>
                    </a:lnTo>
                    <a:lnTo>
                      <a:pt x="928757" y="762794"/>
                    </a:lnTo>
                    <a:lnTo>
                      <a:pt x="929155" y="762794"/>
                    </a:lnTo>
                    <a:lnTo>
                      <a:pt x="929554" y="751285"/>
                    </a:lnTo>
                    <a:lnTo>
                      <a:pt x="930351" y="746126"/>
                    </a:lnTo>
                    <a:lnTo>
                      <a:pt x="931148" y="741363"/>
                    </a:lnTo>
                    <a:lnTo>
                      <a:pt x="931148" y="736601"/>
                    </a:lnTo>
                    <a:close/>
                    <a:moveTo>
                      <a:pt x="949086" y="679054"/>
                    </a:moveTo>
                    <a:lnTo>
                      <a:pt x="948289" y="679847"/>
                    </a:lnTo>
                    <a:lnTo>
                      <a:pt x="945499" y="681435"/>
                    </a:lnTo>
                    <a:lnTo>
                      <a:pt x="943904" y="683419"/>
                    </a:lnTo>
                    <a:lnTo>
                      <a:pt x="941911" y="686991"/>
                    </a:lnTo>
                    <a:lnTo>
                      <a:pt x="945897" y="682625"/>
                    </a:lnTo>
                    <a:lnTo>
                      <a:pt x="948289" y="681038"/>
                    </a:lnTo>
                    <a:lnTo>
                      <a:pt x="950282" y="679054"/>
                    </a:lnTo>
                    <a:lnTo>
                      <a:pt x="949086" y="679054"/>
                    </a:lnTo>
                    <a:close/>
                    <a:moveTo>
                      <a:pt x="1038375" y="620713"/>
                    </a:moveTo>
                    <a:lnTo>
                      <a:pt x="1049138" y="620713"/>
                    </a:lnTo>
                    <a:lnTo>
                      <a:pt x="1059502" y="621110"/>
                    </a:lnTo>
                    <a:lnTo>
                      <a:pt x="1069866" y="622300"/>
                    </a:lnTo>
                    <a:lnTo>
                      <a:pt x="1079432" y="623491"/>
                    </a:lnTo>
                    <a:lnTo>
                      <a:pt x="1088999" y="625872"/>
                    </a:lnTo>
                    <a:lnTo>
                      <a:pt x="1098167" y="627857"/>
                    </a:lnTo>
                    <a:lnTo>
                      <a:pt x="1106937" y="630238"/>
                    </a:lnTo>
                    <a:lnTo>
                      <a:pt x="1115307" y="633413"/>
                    </a:lnTo>
                    <a:lnTo>
                      <a:pt x="1123678" y="636191"/>
                    </a:lnTo>
                    <a:lnTo>
                      <a:pt x="1130853" y="639763"/>
                    </a:lnTo>
                    <a:lnTo>
                      <a:pt x="1138028" y="642938"/>
                    </a:lnTo>
                    <a:lnTo>
                      <a:pt x="1144805" y="646510"/>
                    </a:lnTo>
                    <a:lnTo>
                      <a:pt x="1156365" y="652860"/>
                    </a:lnTo>
                    <a:lnTo>
                      <a:pt x="1166729" y="659607"/>
                    </a:lnTo>
                    <a:lnTo>
                      <a:pt x="1174701" y="664766"/>
                    </a:lnTo>
                    <a:lnTo>
                      <a:pt x="1180680" y="669529"/>
                    </a:lnTo>
                    <a:lnTo>
                      <a:pt x="1185862" y="673497"/>
                    </a:lnTo>
                    <a:lnTo>
                      <a:pt x="1185862" y="676275"/>
                    </a:lnTo>
                    <a:lnTo>
                      <a:pt x="1185862" y="684213"/>
                    </a:lnTo>
                    <a:lnTo>
                      <a:pt x="1185065" y="688975"/>
                    </a:lnTo>
                    <a:lnTo>
                      <a:pt x="1183869" y="694532"/>
                    </a:lnTo>
                    <a:lnTo>
                      <a:pt x="1182274" y="700088"/>
                    </a:lnTo>
                    <a:lnTo>
                      <a:pt x="1180281" y="704850"/>
                    </a:lnTo>
                    <a:lnTo>
                      <a:pt x="1179086" y="707629"/>
                    </a:lnTo>
                    <a:lnTo>
                      <a:pt x="1177093" y="710010"/>
                    </a:lnTo>
                    <a:lnTo>
                      <a:pt x="1175498" y="711994"/>
                    </a:lnTo>
                    <a:lnTo>
                      <a:pt x="1173505" y="713979"/>
                    </a:lnTo>
                    <a:lnTo>
                      <a:pt x="1170715" y="715963"/>
                    </a:lnTo>
                    <a:lnTo>
                      <a:pt x="1168323" y="717154"/>
                    </a:lnTo>
                    <a:lnTo>
                      <a:pt x="1165533" y="718344"/>
                    </a:lnTo>
                    <a:lnTo>
                      <a:pt x="1161945" y="719138"/>
                    </a:lnTo>
                    <a:lnTo>
                      <a:pt x="1158756" y="719535"/>
                    </a:lnTo>
                    <a:lnTo>
                      <a:pt x="1154770" y="719535"/>
                    </a:lnTo>
                    <a:lnTo>
                      <a:pt x="1150784" y="719138"/>
                    </a:lnTo>
                    <a:lnTo>
                      <a:pt x="1146001" y="718344"/>
                    </a:lnTo>
                    <a:lnTo>
                      <a:pt x="1140819" y="717154"/>
                    </a:lnTo>
                    <a:lnTo>
                      <a:pt x="1135238" y="715566"/>
                    </a:lnTo>
                    <a:lnTo>
                      <a:pt x="1129259" y="712788"/>
                    </a:lnTo>
                    <a:lnTo>
                      <a:pt x="1123678" y="710010"/>
                    </a:lnTo>
                    <a:lnTo>
                      <a:pt x="1120091" y="708819"/>
                    </a:lnTo>
                    <a:lnTo>
                      <a:pt x="1114112" y="707629"/>
                    </a:lnTo>
                    <a:lnTo>
                      <a:pt x="1098964" y="704850"/>
                    </a:lnTo>
                    <a:lnTo>
                      <a:pt x="1083418" y="702072"/>
                    </a:lnTo>
                    <a:lnTo>
                      <a:pt x="1077439" y="700882"/>
                    </a:lnTo>
                    <a:lnTo>
                      <a:pt x="1073852" y="700088"/>
                    </a:lnTo>
                    <a:lnTo>
                      <a:pt x="1104545" y="714772"/>
                    </a:lnTo>
                    <a:lnTo>
                      <a:pt x="1118895" y="721122"/>
                    </a:lnTo>
                    <a:lnTo>
                      <a:pt x="1125671" y="723504"/>
                    </a:lnTo>
                    <a:lnTo>
                      <a:pt x="1132448" y="725885"/>
                    </a:lnTo>
                    <a:lnTo>
                      <a:pt x="1138826" y="728266"/>
                    </a:lnTo>
                    <a:lnTo>
                      <a:pt x="1144805" y="729457"/>
                    </a:lnTo>
                    <a:lnTo>
                      <a:pt x="1150784" y="730647"/>
                    </a:lnTo>
                    <a:lnTo>
                      <a:pt x="1155966" y="731044"/>
                    </a:lnTo>
                    <a:lnTo>
                      <a:pt x="1161148" y="730647"/>
                    </a:lnTo>
                    <a:lnTo>
                      <a:pt x="1165931" y="729457"/>
                    </a:lnTo>
                    <a:lnTo>
                      <a:pt x="1170316" y="727869"/>
                    </a:lnTo>
                    <a:lnTo>
                      <a:pt x="1174302" y="725091"/>
                    </a:lnTo>
                    <a:lnTo>
                      <a:pt x="1175498" y="735410"/>
                    </a:lnTo>
                    <a:lnTo>
                      <a:pt x="1175897" y="744935"/>
                    </a:lnTo>
                    <a:lnTo>
                      <a:pt x="1175498" y="753666"/>
                    </a:lnTo>
                    <a:lnTo>
                      <a:pt x="1175099" y="762397"/>
                    </a:lnTo>
                    <a:lnTo>
                      <a:pt x="1176694" y="761207"/>
                    </a:lnTo>
                    <a:lnTo>
                      <a:pt x="1177491" y="760413"/>
                    </a:lnTo>
                    <a:lnTo>
                      <a:pt x="1178687" y="760016"/>
                    </a:lnTo>
                    <a:lnTo>
                      <a:pt x="1179086" y="760413"/>
                    </a:lnTo>
                    <a:lnTo>
                      <a:pt x="1179484" y="761207"/>
                    </a:lnTo>
                    <a:lnTo>
                      <a:pt x="1179883" y="763985"/>
                    </a:lnTo>
                    <a:lnTo>
                      <a:pt x="1180281" y="767954"/>
                    </a:lnTo>
                    <a:lnTo>
                      <a:pt x="1180281" y="773113"/>
                    </a:lnTo>
                    <a:lnTo>
                      <a:pt x="1179086" y="785813"/>
                    </a:lnTo>
                    <a:lnTo>
                      <a:pt x="1177491" y="800498"/>
                    </a:lnTo>
                    <a:lnTo>
                      <a:pt x="1175498" y="814388"/>
                    </a:lnTo>
                    <a:lnTo>
                      <a:pt x="1173505" y="826294"/>
                    </a:lnTo>
                    <a:lnTo>
                      <a:pt x="1171911" y="833438"/>
                    </a:lnTo>
                    <a:lnTo>
                      <a:pt x="1170715" y="834629"/>
                    </a:lnTo>
                    <a:lnTo>
                      <a:pt x="1170316" y="834232"/>
                    </a:lnTo>
                    <a:lnTo>
                      <a:pt x="1169519" y="842169"/>
                    </a:lnTo>
                    <a:lnTo>
                      <a:pt x="1168323" y="849710"/>
                    </a:lnTo>
                    <a:lnTo>
                      <a:pt x="1166729" y="856854"/>
                    </a:lnTo>
                    <a:lnTo>
                      <a:pt x="1165134" y="863998"/>
                    </a:lnTo>
                    <a:lnTo>
                      <a:pt x="1162742" y="870744"/>
                    </a:lnTo>
                    <a:lnTo>
                      <a:pt x="1160351" y="877491"/>
                    </a:lnTo>
                    <a:lnTo>
                      <a:pt x="1157959" y="883841"/>
                    </a:lnTo>
                    <a:lnTo>
                      <a:pt x="1154770" y="890191"/>
                    </a:lnTo>
                    <a:lnTo>
                      <a:pt x="1151980" y="896541"/>
                    </a:lnTo>
                    <a:lnTo>
                      <a:pt x="1148791" y="902098"/>
                    </a:lnTo>
                    <a:lnTo>
                      <a:pt x="1145602" y="907654"/>
                    </a:lnTo>
                    <a:lnTo>
                      <a:pt x="1141616" y="913210"/>
                    </a:lnTo>
                    <a:lnTo>
                      <a:pt x="1138028" y="918370"/>
                    </a:lnTo>
                    <a:lnTo>
                      <a:pt x="1134042" y="923529"/>
                    </a:lnTo>
                    <a:lnTo>
                      <a:pt x="1126070" y="932260"/>
                    </a:lnTo>
                    <a:lnTo>
                      <a:pt x="1117699" y="940595"/>
                    </a:lnTo>
                    <a:lnTo>
                      <a:pt x="1108531" y="947738"/>
                    </a:lnTo>
                    <a:lnTo>
                      <a:pt x="1099762" y="954088"/>
                    </a:lnTo>
                    <a:lnTo>
                      <a:pt x="1090593" y="959248"/>
                    </a:lnTo>
                    <a:lnTo>
                      <a:pt x="1081027" y="963216"/>
                    </a:lnTo>
                    <a:lnTo>
                      <a:pt x="1077041" y="964804"/>
                    </a:lnTo>
                    <a:lnTo>
                      <a:pt x="1072257" y="966391"/>
                    </a:lnTo>
                    <a:lnTo>
                      <a:pt x="1067474" y="967185"/>
                    </a:lnTo>
                    <a:lnTo>
                      <a:pt x="1063488" y="967979"/>
                    </a:lnTo>
                    <a:lnTo>
                      <a:pt x="1059103" y="968376"/>
                    </a:lnTo>
                    <a:lnTo>
                      <a:pt x="1054719" y="968376"/>
                    </a:lnTo>
                    <a:lnTo>
                      <a:pt x="1051530" y="968376"/>
                    </a:lnTo>
                    <a:lnTo>
                      <a:pt x="1047543" y="967979"/>
                    </a:lnTo>
                    <a:lnTo>
                      <a:pt x="1043956" y="967185"/>
                    </a:lnTo>
                    <a:lnTo>
                      <a:pt x="1039970" y="965995"/>
                    </a:lnTo>
                    <a:lnTo>
                      <a:pt x="1031998" y="962820"/>
                    </a:lnTo>
                    <a:lnTo>
                      <a:pt x="1023627" y="958851"/>
                    </a:lnTo>
                    <a:lnTo>
                      <a:pt x="1014857" y="953295"/>
                    </a:lnTo>
                    <a:lnTo>
                      <a:pt x="1006088" y="947341"/>
                    </a:lnTo>
                    <a:lnTo>
                      <a:pt x="997318" y="939801"/>
                    </a:lnTo>
                    <a:lnTo>
                      <a:pt x="988549" y="931863"/>
                    </a:lnTo>
                    <a:lnTo>
                      <a:pt x="979779" y="922338"/>
                    </a:lnTo>
                    <a:lnTo>
                      <a:pt x="971807" y="912813"/>
                    </a:lnTo>
                    <a:lnTo>
                      <a:pt x="963835" y="902098"/>
                    </a:lnTo>
                    <a:lnTo>
                      <a:pt x="956660" y="890985"/>
                    </a:lnTo>
                    <a:lnTo>
                      <a:pt x="949883" y="878682"/>
                    </a:lnTo>
                    <a:lnTo>
                      <a:pt x="943904" y="865982"/>
                    </a:lnTo>
                    <a:lnTo>
                      <a:pt x="941512" y="859632"/>
                    </a:lnTo>
                    <a:lnTo>
                      <a:pt x="938722" y="852885"/>
                    </a:lnTo>
                    <a:lnTo>
                      <a:pt x="936729" y="846138"/>
                    </a:lnTo>
                    <a:lnTo>
                      <a:pt x="934736" y="839391"/>
                    </a:lnTo>
                    <a:lnTo>
                      <a:pt x="933540" y="843757"/>
                    </a:lnTo>
                    <a:lnTo>
                      <a:pt x="931547" y="847329"/>
                    </a:lnTo>
                    <a:lnTo>
                      <a:pt x="929554" y="849710"/>
                    </a:lnTo>
                    <a:lnTo>
                      <a:pt x="928757" y="850107"/>
                    </a:lnTo>
                    <a:lnTo>
                      <a:pt x="927960" y="850504"/>
                    </a:lnTo>
                    <a:lnTo>
                      <a:pt x="926764" y="850107"/>
                    </a:lnTo>
                    <a:lnTo>
                      <a:pt x="925568" y="849710"/>
                    </a:lnTo>
                    <a:lnTo>
                      <a:pt x="924372" y="848123"/>
                    </a:lnTo>
                    <a:lnTo>
                      <a:pt x="923575" y="846535"/>
                    </a:lnTo>
                    <a:lnTo>
                      <a:pt x="921582" y="842963"/>
                    </a:lnTo>
                    <a:lnTo>
                      <a:pt x="920386" y="837407"/>
                    </a:lnTo>
                    <a:lnTo>
                      <a:pt x="918791" y="831057"/>
                    </a:lnTo>
                    <a:lnTo>
                      <a:pt x="917596" y="823516"/>
                    </a:lnTo>
                    <a:lnTo>
                      <a:pt x="917197" y="815182"/>
                    </a:lnTo>
                    <a:lnTo>
                      <a:pt x="916798" y="806054"/>
                    </a:lnTo>
                    <a:lnTo>
                      <a:pt x="917197" y="798116"/>
                    </a:lnTo>
                    <a:lnTo>
                      <a:pt x="917596" y="790576"/>
                    </a:lnTo>
                    <a:lnTo>
                      <a:pt x="918393" y="783829"/>
                    </a:lnTo>
                    <a:lnTo>
                      <a:pt x="919987" y="777479"/>
                    </a:lnTo>
                    <a:lnTo>
                      <a:pt x="921183" y="772319"/>
                    </a:lnTo>
                    <a:lnTo>
                      <a:pt x="922379" y="767954"/>
                    </a:lnTo>
                    <a:lnTo>
                      <a:pt x="924372" y="764779"/>
                    </a:lnTo>
                    <a:lnTo>
                      <a:pt x="925169" y="763588"/>
                    </a:lnTo>
                    <a:lnTo>
                      <a:pt x="926365" y="763191"/>
                    </a:lnTo>
                    <a:lnTo>
                      <a:pt x="923176" y="759619"/>
                    </a:lnTo>
                    <a:lnTo>
                      <a:pt x="920785" y="756444"/>
                    </a:lnTo>
                    <a:lnTo>
                      <a:pt x="918393" y="752476"/>
                    </a:lnTo>
                    <a:lnTo>
                      <a:pt x="916798" y="748507"/>
                    </a:lnTo>
                    <a:lnTo>
                      <a:pt x="915204" y="744538"/>
                    </a:lnTo>
                    <a:lnTo>
                      <a:pt x="914407" y="739776"/>
                    </a:lnTo>
                    <a:lnTo>
                      <a:pt x="913609" y="735807"/>
                    </a:lnTo>
                    <a:lnTo>
                      <a:pt x="913211" y="731044"/>
                    </a:lnTo>
                    <a:lnTo>
                      <a:pt x="912812" y="727076"/>
                    </a:lnTo>
                    <a:lnTo>
                      <a:pt x="912812" y="721916"/>
                    </a:lnTo>
                    <a:lnTo>
                      <a:pt x="913609" y="712391"/>
                    </a:lnTo>
                    <a:lnTo>
                      <a:pt x="915204" y="703263"/>
                    </a:lnTo>
                    <a:lnTo>
                      <a:pt x="917197" y="694135"/>
                    </a:lnTo>
                    <a:lnTo>
                      <a:pt x="920386" y="685007"/>
                    </a:lnTo>
                    <a:lnTo>
                      <a:pt x="923575" y="676672"/>
                    </a:lnTo>
                    <a:lnTo>
                      <a:pt x="927162" y="668735"/>
                    </a:lnTo>
                    <a:lnTo>
                      <a:pt x="930750" y="661988"/>
                    </a:lnTo>
                    <a:lnTo>
                      <a:pt x="934337" y="656035"/>
                    </a:lnTo>
                    <a:lnTo>
                      <a:pt x="937526" y="651272"/>
                    </a:lnTo>
                    <a:lnTo>
                      <a:pt x="940715" y="647700"/>
                    </a:lnTo>
                    <a:lnTo>
                      <a:pt x="943107" y="646113"/>
                    </a:lnTo>
                    <a:lnTo>
                      <a:pt x="955862" y="639763"/>
                    </a:lnTo>
                    <a:lnTo>
                      <a:pt x="968219" y="634604"/>
                    </a:lnTo>
                    <a:lnTo>
                      <a:pt x="980178" y="630238"/>
                    </a:lnTo>
                    <a:lnTo>
                      <a:pt x="992535" y="627063"/>
                    </a:lnTo>
                    <a:lnTo>
                      <a:pt x="1004493" y="624285"/>
                    </a:lnTo>
                    <a:lnTo>
                      <a:pt x="1016053" y="622300"/>
                    </a:lnTo>
                    <a:lnTo>
                      <a:pt x="1027214" y="621110"/>
                    </a:lnTo>
                    <a:lnTo>
                      <a:pt x="1038375" y="620713"/>
                    </a:lnTo>
                    <a:close/>
                    <a:moveTo>
                      <a:pt x="1043186" y="515586"/>
                    </a:moveTo>
                    <a:lnTo>
                      <a:pt x="1022934" y="515983"/>
                    </a:lnTo>
                    <a:lnTo>
                      <a:pt x="1002682" y="516777"/>
                    </a:lnTo>
                    <a:lnTo>
                      <a:pt x="982827" y="518364"/>
                    </a:lnTo>
                    <a:lnTo>
                      <a:pt x="962972" y="519952"/>
                    </a:lnTo>
                    <a:lnTo>
                      <a:pt x="943514" y="521937"/>
                    </a:lnTo>
                    <a:lnTo>
                      <a:pt x="924056" y="525113"/>
                    </a:lnTo>
                    <a:lnTo>
                      <a:pt x="904598" y="527891"/>
                    </a:lnTo>
                    <a:lnTo>
                      <a:pt x="885140" y="531861"/>
                    </a:lnTo>
                    <a:lnTo>
                      <a:pt x="866476" y="535830"/>
                    </a:lnTo>
                    <a:lnTo>
                      <a:pt x="847812" y="540594"/>
                    </a:lnTo>
                    <a:lnTo>
                      <a:pt x="829148" y="545754"/>
                    </a:lnTo>
                    <a:lnTo>
                      <a:pt x="810485" y="550914"/>
                    </a:lnTo>
                    <a:lnTo>
                      <a:pt x="792218" y="556869"/>
                    </a:lnTo>
                    <a:lnTo>
                      <a:pt x="774348" y="563220"/>
                    </a:lnTo>
                    <a:lnTo>
                      <a:pt x="756082" y="569968"/>
                    </a:lnTo>
                    <a:lnTo>
                      <a:pt x="738609" y="577113"/>
                    </a:lnTo>
                    <a:lnTo>
                      <a:pt x="721137" y="585449"/>
                    </a:lnTo>
                    <a:lnTo>
                      <a:pt x="704061" y="593388"/>
                    </a:lnTo>
                    <a:lnTo>
                      <a:pt x="686986" y="601724"/>
                    </a:lnTo>
                    <a:lnTo>
                      <a:pt x="670308" y="610457"/>
                    </a:lnTo>
                    <a:lnTo>
                      <a:pt x="653630" y="619587"/>
                    </a:lnTo>
                    <a:lnTo>
                      <a:pt x="637745" y="629114"/>
                    </a:lnTo>
                    <a:lnTo>
                      <a:pt x="621861" y="639037"/>
                    </a:lnTo>
                    <a:lnTo>
                      <a:pt x="605977" y="649755"/>
                    </a:lnTo>
                    <a:lnTo>
                      <a:pt x="590490" y="660473"/>
                    </a:lnTo>
                    <a:lnTo>
                      <a:pt x="575400" y="671190"/>
                    </a:lnTo>
                    <a:lnTo>
                      <a:pt x="559913" y="682702"/>
                    </a:lnTo>
                    <a:lnTo>
                      <a:pt x="545617" y="694610"/>
                    </a:lnTo>
                    <a:lnTo>
                      <a:pt x="531322" y="706519"/>
                    </a:lnTo>
                    <a:lnTo>
                      <a:pt x="517026" y="719221"/>
                    </a:lnTo>
                    <a:lnTo>
                      <a:pt x="503525" y="731924"/>
                    </a:lnTo>
                    <a:lnTo>
                      <a:pt x="490023" y="745023"/>
                    </a:lnTo>
                    <a:lnTo>
                      <a:pt x="476919" y="758520"/>
                    </a:lnTo>
                    <a:lnTo>
                      <a:pt x="464212" y="772413"/>
                    </a:lnTo>
                    <a:lnTo>
                      <a:pt x="451504" y="786306"/>
                    </a:lnTo>
                    <a:lnTo>
                      <a:pt x="439591" y="800596"/>
                    </a:lnTo>
                    <a:lnTo>
                      <a:pt x="427678" y="815680"/>
                    </a:lnTo>
                    <a:lnTo>
                      <a:pt x="416162" y="830368"/>
                    </a:lnTo>
                    <a:lnTo>
                      <a:pt x="405441" y="845452"/>
                    </a:lnTo>
                    <a:lnTo>
                      <a:pt x="394322" y="860933"/>
                    </a:lnTo>
                    <a:lnTo>
                      <a:pt x="383997" y="876811"/>
                    </a:lnTo>
                    <a:lnTo>
                      <a:pt x="374070" y="892689"/>
                    </a:lnTo>
                    <a:lnTo>
                      <a:pt x="364539" y="908964"/>
                    </a:lnTo>
                    <a:lnTo>
                      <a:pt x="355009" y="925636"/>
                    </a:lnTo>
                    <a:lnTo>
                      <a:pt x="346272" y="941911"/>
                    </a:lnTo>
                    <a:lnTo>
                      <a:pt x="337933" y="959377"/>
                    </a:lnTo>
                    <a:lnTo>
                      <a:pt x="329594" y="976048"/>
                    </a:lnTo>
                    <a:lnTo>
                      <a:pt x="322049" y="993911"/>
                    </a:lnTo>
                    <a:lnTo>
                      <a:pt x="314901" y="1011377"/>
                    </a:lnTo>
                    <a:lnTo>
                      <a:pt x="308151" y="1029240"/>
                    </a:lnTo>
                    <a:lnTo>
                      <a:pt x="301797" y="1047500"/>
                    </a:lnTo>
                    <a:lnTo>
                      <a:pt x="295840" y="1065362"/>
                    </a:lnTo>
                    <a:lnTo>
                      <a:pt x="290678" y="1084019"/>
                    </a:lnTo>
                    <a:lnTo>
                      <a:pt x="285516" y="1102676"/>
                    </a:lnTo>
                    <a:lnTo>
                      <a:pt x="280751" y="1121729"/>
                    </a:lnTo>
                    <a:lnTo>
                      <a:pt x="276780" y="1140783"/>
                    </a:lnTo>
                    <a:lnTo>
                      <a:pt x="272809" y="1159440"/>
                    </a:lnTo>
                    <a:lnTo>
                      <a:pt x="270029" y="1178890"/>
                    </a:lnTo>
                    <a:lnTo>
                      <a:pt x="266852" y="1198341"/>
                    </a:lnTo>
                    <a:lnTo>
                      <a:pt x="264867" y="1218188"/>
                    </a:lnTo>
                    <a:lnTo>
                      <a:pt x="263278" y="1237639"/>
                    </a:lnTo>
                    <a:lnTo>
                      <a:pt x="261690" y="1257883"/>
                    </a:lnTo>
                    <a:lnTo>
                      <a:pt x="260896" y="1277731"/>
                    </a:lnTo>
                    <a:lnTo>
                      <a:pt x="260498" y="1297975"/>
                    </a:lnTo>
                    <a:lnTo>
                      <a:pt x="260896" y="1318220"/>
                    </a:lnTo>
                    <a:lnTo>
                      <a:pt x="261690" y="1338067"/>
                    </a:lnTo>
                    <a:lnTo>
                      <a:pt x="263278" y="1357915"/>
                    </a:lnTo>
                    <a:lnTo>
                      <a:pt x="264867" y="1377763"/>
                    </a:lnTo>
                    <a:lnTo>
                      <a:pt x="266852" y="1397213"/>
                    </a:lnTo>
                    <a:lnTo>
                      <a:pt x="270029" y="1416664"/>
                    </a:lnTo>
                    <a:lnTo>
                      <a:pt x="272809" y="1436114"/>
                    </a:lnTo>
                    <a:lnTo>
                      <a:pt x="276780" y="1455168"/>
                    </a:lnTo>
                    <a:lnTo>
                      <a:pt x="280751" y="1474222"/>
                    </a:lnTo>
                    <a:lnTo>
                      <a:pt x="285516" y="1493275"/>
                    </a:lnTo>
                    <a:lnTo>
                      <a:pt x="290678" y="1511535"/>
                    </a:lnTo>
                    <a:lnTo>
                      <a:pt x="295840" y="1530192"/>
                    </a:lnTo>
                    <a:lnTo>
                      <a:pt x="301797" y="1548452"/>
                    </a:lnTo>
                    <a:lnTo>
                      <a:pt x="308151" y="1566314"/>
                    </a:lnTo>
                    <a:lnTo>
                      <a:pt x="314901" y="1584177"/>
                    </a:lnTo>
                    <a:lnTo>
                      <a:pt x="322049" y="1602040"/>
                    </a:lnTo>
                    <a:lnTo>
                      <a:pt x="329594" y="1619109"/>
                    </a:lnTo>
                    <a:lnTo>
                      <a:pt x="337933" y="1636575"/>
                    </a:lnTo>
                    <a:lnTo>
                      <a:pt x="346272" y="1653247"/>
                    </a:lnTo>
                    <a:lnTo>
                      <a:pt x="355009" y="1670316"/>
                    </a:lnTo>
                    <a:lnTo>
                      <a:pt x="364539" y="1686591"/>
                    </a:lnTo>
                    <a:lnTo>
                      <a:pt x="374070" y="1703262"/>
                    </a:lnTo>
                    <a:lnTo>
                      <a:pt x="383997" y="1719140"/>
                    </a:lnTo>
                    <a:lnTo>
                      <a:pt x="394322" y="1734622"/>
                    </a:lnTo>
                    <a:lnTo>
                      <a:pt x="405441" y="1750500"/>
                    </a:lnTo>
                    <a:lnTo>
                      <a:pt x="416162" y="1765584"/>
                    </a:lnTo>
                    <a:lnTo>
                      <a:pt x="427678" y="1780271"/>
                    </a:lnTo>
                    <a:lnTo>
                      <a:pt x="439591" y="1794958"/>
                    </a:lnTo>
                    <a:lnTo>
                      <a:pt x="451504" y="1809248"/>
                    </a:lnTo>
                    <a:lnTo>
                      <a:pt x="464212" y="1823142"/>
                    </a:lnTo>
                    <a:lnTo>
                      <a:pt x="476919" y="1837035"/>
                    </a:lnTo>
                    <a:lnTo>
                      <a:pt x="490023" y="1850531"/>
                    </a:lnTo>
                    <a:lnTo>
                      <a:pt x="503525" y="1863631"/>
                    </a:lnTo>
                    <a:lnTo>
                      <a:pt x="517026" y="1876333"/>
                    </a:lnTo>
                    <a:lnTo>
                      <a:pt x="531322" y="1889035"/>
                    </a:lnTo>
                    <a:lnTo>
                      <a:pt x="545617" y="1900944"/>
                    </a:lnTo>
                    <a:lnTo>
                      <a:pt x="559913" y="1912852"/>
                    </a:lnTo>
                    <a:lnTo>
                      <a:pt x="575400" y="1923967"/>
                    </a:lnTo>
                    <a:lnTo>
                      <a:pt x="590490" y="1935479"/>
                    </a:lnTo>
                    <a:lnTo>
                      <a:pt x="605977" y="1945799"/>
                    </a:lnTo>
                    <a:lnTo>
                      <a:pt x="621861" y="1956517"/>
                    </a:lnTo>
                    <a:lnTo>
                      <a:pt x="637745" y="1966044"/>
                    </a:lnTo>
                    <a:lnTo>
                      <a:pt x="653630" y="1975968"/>
                    </a:lnTo>
                    <a:lnTo>
                      <a:pt x="670308" y="1985097"/>
                    </a:lnTo>
                    <a:lnTo>
                      <a:pt x="686986" y="1994227"/>
                    </a:lnTo>
                    <a:lnTo>
                      <a:pt x="704061" y="2002563"/>
                    </a:lnTo>
                    <a:lnTo>
                      <a:pt x="721137" y="2010502"/>
                    </a:lnTo>
                    <a:lnTo>
                      <a:pt x="738609" y="2018044"/>
                    </a:lnTo>
                    <a:lnTo>
                      <a:pt x="756082" y="2025189"/>
                    </a:lnTo>
                    <a:lnTo>
                      <a:pt x="774348" y="2032335"/>
                    </a:lnTo>
                    <a:lnTo>
                      <a:pt x="792218" y="2038686"/>
                    </a:lnTo>
                    <a:lnTo>
                      <a:pt x="810485" y="2044640"/>
                    </a:lnTo>
                    <a:lnTo>
                      <a:pt x="829148" y="2050197"/>
                    </a:lnTo>
                    <a:lnTo>
                      <a:pt x="847812" y="2055358"/>
                    </a:lnTo>
                    <a:lnTo>
                      <a:pt x="866476" y="2059724"/>
                    </a:lnTo>
                    <a:lnTo>
                      <a:pt x="885140" y="2064091"/>
                    </a:lnTo>
                    <a:lnTo>
                      <a:pt x="904598" y="2067266"/>
                    </a:lnTo>
                    <a:lnTo>
                      <a:pt x="924056" y="2070839"/>
                    </a:lnTo>
                    <a:lnTo>
                      <a:pt x="943514" y="2073220"/>
                    </a:lnTo>
                    <a:lnTo>
                      <a:pt x="962972" y="2075999"/>
                    </a:lnTo>
                    <a:lnTo>
                      <a:pt x="982827" y="2077587"/>
                    </a:lnTo>
                    <a:lnTo>
                      <a:pt x="1002682" y="2078778"/>
                    </a:lnTo>
                    <a:lnTo>
                      <a:pt x="1022934" y="2079572"/>
                    </a:lnTo>
                    <a:lnTo>
                      <a:pt x="1043186" y="2079572"/>
                    </a:lnTo>
                    <a:lnTo>
                      <a:pt x="1063041" y="2079572"/>
                    </a:lnTo>
                    <a:lnTo>
                      <a:pt x="1083293" y="2078778"/>
                    </a:lnTo>
                    <a:lnTo>
                      <a:pt x="1103148" y="2077587"/>
                    </a:lnTo>
                    <a:lnTo>
                      <a:pt x="1122606" y="2075999"/>
                    </a:lnTo>
                    <a:lnTo>
                      <a:pt x="1142064" y="2073220"/>
                    </a:lnTo>
                    <a:lnTo>
                      <a:pt x="1161919" y="2070839"/>
                    </a:lnTo>
                    <a:lnTo>
                      <a:pt x="1180980" y="2067266"/>
                    </a:lnTo>
                    <a:lnTo>
                      <a:pt x="1200438" y="2064091"/>
                    </a:lnTo>
                    <a:lnTo>
                      <a:pt x="1219499" y="2059724"/>
                    </a:lnTo>
                    <a:lnTo>
                      <a:pt x="1237766" y="2055358"/>
                    </a:lnTo>
                    <a:lnTo>
                      <a:pt x="1256827" y="2050197"/>
                    </a:lnTo>
                    <a:lnTo>
                      <a:pt x="1275093" y="2044640"/>
                    </a:lnTo>
                    <a:lnTo>
                      <a:pt x="1293757" y="2038686"/>
                    </a:lnTo>
                    <a:lnTo>
                      <a:pt x="1311627" y="2032335"/>
                    </a:lnTo>
                    <a:lnTo>
                      <a:pt x="1329496" y="2025189"/>
                    </a:lnTo>
                    <a:lnTo>
                      <a:pt x="1347366" y="2018044"/>
                    </a:lnTo>
                    <a:lnTo>
                      <a:pt x="1364441" y="2010502"/>
                    </a:lnTo>
                    <a:lnTo>
                      <a:pt x="1381914" y="2002563"/>
                    </a:lnTo>
                    <a:lnTo>
                      <a:pt x="1398592" y="1994227"/>
                    </a:lnTo>
                    <a:lnTo>
                      <a:pt x="1415667" y="1985097"/>
                    </a:lnTo>
                    <a:lnTo>
                      <a:pt x="1431949" y="1975968"/>
                    </a:lnTo>
                    <a:lnTo>
                      <a:pt x="1447833" y="1966044"/>
                    </a:lnTo>
                    <a:lnTo>
                      <a:pt x="1464114" y="1956517"/>
                    </a:lnTo>
                    <a:lnTo>
                      <a:pt x="1479998" y="1945799"/>
                    </a:lnTo>
                    <a:lnTo>
                      <a:pt x="1495088" y="1935479"/>
                    </a:lnTo>
                    <a:lnTo>
                      <a:pt x="1510575" y="1923967"/>
                    </a:lnTo>
                    <a:lnTo>
                      <a:pt x="1525665" y="1912852"/>
                    </a:lnTo>
                    <a:lnTo>
                      <a:pt x="1539960" y="1900944"/>
                    </a:lnTo>
                    <a:lnTo>
                      <a:pt x="1554256" y="1889035"/>
                    </a:lnTo>
                    <a:lnTo>
                      <a:pt x="1568551" y="1876333"/>
                    </a:lnTo>
                    <a:lnTo>
                      <a:pt x="1582053" y="1863631"/>
                    </a:lnTo>
                    <a:lnTo>
                      <a:pt x="1595555" y="1850531"/>
                    </a:lnTo>
                    <a:lnTo>
                      <a:pt x="1608659" y="1837035"/>
                    </a:lnTo>
                    <a:lnTo>
                      <a:pt x="1621763" y="1823142"/>
                    </a:lnTo>
                    <a:lnTo>
                      <a:pt x="1634073" y="1809248"/>
                    </a:lnTo>
                    <a:lnTo>
                      <a:pt x="1646383" y="1794958"/>
                    </a:lnTo>
                    <a:lnTo>
                      <a:pt x="1657899" y="1780271"/>
                    </a:lnTo>
                    <a:lnTo>
                      <a:pt x="1669415" y="1765584"/>
                    </a:lnTo>
                    <a:lnTo>
                      <a:pt x="1680534" y="1750500"/>
                    </a:lnTo>
                    <a:lnTo>
                      <a:pt x="1691256" y="1734622"/>
                    </a:lnTo>
                    <a:lnTo>
                      <a:pt x="1701581" y="1719140"/>
                    </a:lnTo>
                    <a:lnTo>
                      <a:pt x="1711508" y="1703262"/>
                    </a:lnTo>
                    <a:lnTo>
                      <a:pt x="1721436" y="1686591"/>
                    </a:lnTo>
                    <a:lnTo>
                      <a:pt x="1730569" y="1670316"/>
                    </a:lnTo>
                    <a:lnTo>
                      <a:pt x="1739305" y="1653247"/>
                    </a:lnTo>
                    <a:lnTo>
                      <a:pt x="1748041" y="1636575"/>
                    </a:lnTo>
                    <a:lnTo>
                      <a:pt x="1755983" y="1619109"/>
                    </a:lnTo>
                    <a:lnTo>
                      <a:pt x="1763529" y="1602040"/>
                    </a:lnTo>
                    <a:lnTo>
                      <a:pt x="1770676" y="1584177"/>
                    </a:lnTo>
                    <a:lnTo>
                      <a:pt x="1777427" y="1566314"/>
                    </a:lnTo>
                    <a:lnTo>
                      <a:pt x="1783781" y="1548452"/>
                    </a:lnTo>
                    <a:lnTo>
                      <a:pt x="1789737" y="1530192"/>
                    </a:lnTo>
                    <a:lnTo>
                      <a:pt x="1795694" y="1511535"/>
                    </a:lnTo>
                    <a:lnTo>
                      <a:pt x="1800459" y="1493275"/>
                    </a:lnTo>
                    <a:lnTo>
                      <a:pt x="1804827" y="1474222"/>
                    </a:lnTo>
                    <a:lnTo>
                      <a:pt x="1809195" y="1455168"/>
                    </a:lnTo>
                    <a:lnTo>
                      <a:pt x="1812769" y="1436114"/>
                    </a:lnTo>
                    <a:lnTo>
                      <a:pt x="1816343" y="1416664"/>
                    </a:lnTo>
                    <a:lnTo>
                      <a:pt x="1818726" y="1397213"/>
                    </a:lnTo>
                    <a:lnTo>
                      <a:pt x="1820711" y="1377763"/>
                    </a:lnTo>
                    <a:lnTo>
                      <a:pt x="1823094" y="1357915"/>
                    </a:lnTo>
                    <a:lnTo>
                      <a:pt x="1824285" y="1338067"/>
                    </a:lnTo>
                    <a:lnTo>
                      <a:pt x="1824682" y="1318220"/>
                    </a:lnTo>
                    <a:lnTo>
                      <a:pt x="1825079" y="1297975"/>
                    </a:lnTo>
                    <a:lnTo>
                      <a:pt x="1824682" y="1277731"/>
                    </a:lnTo>
                    <a:lnTo>
                      <a:pt x="1824285" y="1257883"/>
                    </a:lnTo>
                    <a:lnTo>
                      <a:pt x="1823094" y="1237639"/>
                    </a:lnTo>
                    <a:lnTo>
                      <a:pt x="1820711" y="1218188"/>
                    </a:lnTo>
                    <a:lnTo>
                      <a:pt x="1818726" y="1198341"/>
                    </a:lnTo>
                    <a:lnTo>
                      <a:pt x="1816343" y="1178890"/>
                    </a:lnTo>
                    <a:lnTo>
                      <a:pt x="1812769" y="1159440"/>
                    </a:lnTo>
                    <a:lnTo>
                      <a:pt x="1809195" y="1140783"/>
                    </a:lnTo>
                    <a:lnTo>
                      <a:pt x="1804827" y="1121729"/>
                    </a:lnTo>
                    <a:lnTo>
                      <a:pt x="1800459" y="1102676"/>
                    </a:lnTo>
                    <a:lnTo>
                      <a:pt x="1795694" y="1084019"/>
                    </a:lnTo>
                    <a:lnTo>
                      <a:pt x="1789737" y="1065362"/>
                    </a:lnTo>
                    <a:lnTo>
                      <a:pt x="1783781" y="1047500"/>
                    </a:lnTo>
                    <a:lnTo>
                      <a:pt x="1777427" y="1029240"/>
                    </a:lnTo>
                    <a:lnTo>
                      <a:pt x="1770676" y="1011377"/>
                    </a:lnTo>
                    <a:lnTo>
                      <a:pt x="1763529" y="993911"/>
                    </a:lnTo>
                    <a:lnTo>
                      <a:pt x="1755983" y="976048"/>
                    </a:lnTo>
                    <a:lnTo>
                      <a:pt x="1748041" y="959377"/>
                    </a:lnTo>
                    <a:lnTo>
                      <a:pt x="1739305" y="941911"/>
                    </a:lnTo>
                    <a:lnTo>
                      <a:pt x="1730569" y="925636"/>
                    </a:lnTo>
                    <a:lnTo>
                      <a:pt x="1721436" y="908964"/>
                    </a:lnTo>
                    <a:lnTo>
                      <a:pt x="1711508" y="892689"/>
                    </a:lnTo>
                    <a:lnTo>
                      <a:pt x="1701581" y="876811"/>
                    </a:lnTo>
                    <a:lnTo>
                      <a:pt x="1691256" y="860933"/>
                    </a:lnTo>
                    <a:lnTo>
                      <a:pt x="1680534" y="845452"/>
                    </a:lnTo>
                    <a:lnTo>
                      <a:pt x="1669415" y="830368"/>
                    </a:lnTo>
                    <a:lnTo>
                      <a:pt x="1657899" y="815680"/>
                    </a:lnTo>
                    <a:lnTo>
                      <a:pt x="1646383" y="800596"/>
                    </a:lnTo>
                    <a:lnTo>
                      <a:pt x="1634073" y="786306"/>
                    </a:lnTo>
                    <a:lnTo>
                      <a:pt x="1621763" y="772413"/>
                    </a:lnTo>
                    <a:lnTo>
                      <a:pt x="1608659" y="758520"/>
                    </a:lnTo>
                    <a:lnTo>
                      <a:pt x="1595555" y="745023"/>
                    </a:lnTo>
                    <a:lnTo>
                      <a:pt x="1582053" y="731924"/>
                    </a:lnTo>
                    <a:lnTo>
                      <a:pt x="1568551" y="719221"/>
                    </a:lnTo>
                    <a:lnTo>
                      <a:pt x="1554256" y="706519"/>
                    </a:lnTo>
                    <a:lnTo>
                      <a:pt x="1539960" y="694610"/>
                    </a:lnTo>
                    <a:lnTo>
                      <a:pt x="1525665" y="682702"/>
                    </a:lnTo>
                    <a:lnTo>
                      <a:pt x="1510575" y="671190"/>
                    </a:lnTo>
                    <a:lnTo>
                      <a:pt x="1495088" y="660473"/>
                    </a:lnTo>
                    <a:lnTo>
                      <a:pt x="1479998" y="649755"/>
                    </a:lnTo>
                    <a:lnTo>
                      <a:pt x="1464114" y="639037"/>
                    </a:lnTo>
                    <a:lnTo>
                      <a:pt x="1447833" y="629114"/>
                    </a:lnTo>
                    <a:lnTo>
                      <a:pt x="1431949" y="619587"/>
                    </a:lnTo>
                    <a:lnTo>
                      <a:pt x="1415667" y="610457"/>
                    </a:lnTo>
                    <a:lnTo>
                      <a:pt x="1398592" y="601724"/>
                    </a:lnTo>
                    <a:lnTo>
                      <a:pt x="1381914" y="593388"/>
                    </a:lnTo>
                    <a:lnTo>
                      <a:pt x="1364441" y="585449"/>
                    </a:lnTo>
                    <a:lnTo>
                      <a:pt x="1347366" y="577113"/>
                    </a:lnTo>
                    <a:lnTo>
                      <a:pt x="1329496" y="569968"/>
                    </a:lnTo>
                    <a:lnTo>
                      <a:pt x="1311627" y="563220"/>
                    </a:lnTo>
                    <a:lnTo>
                      <a:pt x="1293757" y="556869"/>
                    </a:lnTo>
                    <a:lnTo>
                      <a:pt x="1275093" y="550914"/>
                    </a:lnTo>
                    <a:lnTo>
                      <a:pt x="1256827" y="545754"/>
                    </a:lnTo>
                    <a:lnTo>
                      <a:pt x="1237766" y="540594"/>
                    </a:lnTo>
                    <a:lnTo>
                      <a:pt x="1219499" y="535830"/>
                    </a:lnTo>
                    <a:lnTo>
                      <a:pt x="1200438" y="531861"/>
                    </a:lnTo>
                    <a:lnTo>
                      <a:pt x="1180980" y="527891"/>
                    </a:lnTo>
                    <a:lnTo>
                      <a:pt x="1161919" y="525113"/>
                    </a:lnTo>
                    <a:lnTo>
                      <a:pt x="1142064" y="521937"/>
                    </a:lnTo>
                    <a:lnTo>
                      <a:pt x="1122606" y="519952"/>
                    </a:lnTo>
                    <a:lnTo>
                      <a:pt x="1103148" y="518364"/>
                    </a:lnTo>
                    <a:lnTo>
                      <a:pt x="1083293" y="516777"/>
                    </a:lnTo>
                    <a:lnTo>
                      <a:pt x="1063041" y="515983"/>
                    </a:lnTo>
                    <a:lnTo>
                      <a:pt x="1043186" y="515586"/>
                    </a:lnTo>
                    <a:close/>
                    <a:moveTo>
                      <a:pt x="803734" y="280988"/>
                    </a:moveTo>
                    <a:lnTo>
                      <a:pt x="862902" y="391340"/>
                    </a:lnTo>
                    <a:lnTo>
                      <a:pt x="884743" y="387371"/>
                    </a:lnTo>
                    <a:lnTo>
                      <a:pt x="906980" y="383798"/>
                    </a:lnTo>
                    <a:lnTo>
                      <a:pt x="929218" y="380622"/>
                    </a:lnTo>
                    <a:lnTo>
                      <a:pt x="951456" y="378241"/>
                    </a:lnTo>
                    <a:lnTo>
                      <a:pt x="974488" y="376256"/>
                    </a:lnTo>
                    <a:lnTo>
                      <a:pt x="997122" y="374668"/>
                    </a:lnTo>
                    <a:lnTo>
                      <a:pt x="1019757" y="373874"/>
                    </a:lnTo>
                    <a:lnTo>
                      <a:pt x="1043186" y="373477"/>
                    </a:lnTo>
                    <a:lnTo>
                      <a:pt x="1059865" y="373874"/>
                    </a:lnTo>
                    <a:lnTo>
                      <a:pt x="1076940" y="374271"/>
                    </a:lnTo>
                    <a:lnTo>
                      <a:pt x="1093618" y="375462"/>
                    </a:lnTo>
                    <a:lnTo>
                      <a:pt x="1110693" y="376256"/>
                    </a:lnTo>
                    <a:lnTo>
                      <a:pt x="1127372" y="377844"/>
                    </a:lnTo>
                    <a:lnTo>
                      <a:pt x="1144050" y="379432"/>
                    </a:lnTo>
                    <a:lnTo>
                      <a:pt x="1160331" y="381019"/>
                    </a:lnTo>
                    <a:lnTo>
                      <a:pt x="1176612" y="383798"/>
                    </a:lnTo>
                    <a:lnTo>
                      <a:pt x="1193291" y="386180"/>
                    </a:lnTo>
                    <a:lnTo>
                      <a:pt x="1209572" y="388958"/>
                    </a:lnTo>
                    <a:lnTo>
                      <a:pt x="1225853" y="392134"/>
                    </a:lnTo>
                    <a:lnTo>
                      <a:pt x="1241737" y="395310"/>
                    </a:lnTo>
                    <a:lnTo>
                      <a:pt x="1257621" y="399279"/>
                    </a:lnTo>
                    <a:lnTo>
                      <a:pt x="1273505" y="403249"/>
                    </a:lnTo>
                    <a:lnTo>
                      <a:pt x="1289389" y="407218"/>
                    </a:lnTo>
                    <a:lnTo>
                      <a:pt x="1304876" y="411982"/>
                    </a:lnTo>
                    <a:lnTo>
                      <a:pt x="1370398" y="304805"/>
                    </a:lnTo>
                    <a:lnTo>
                      <a:pt x="1611439" y="417142"/>
                    </a:lnTo>
                    <a:lnTo>
                      <a:pt x="1570140" y="539800"/>
                    </a:lnTo>
                    <a:lnTo>
                      <a:pt x="1592775" y="555678"/>
                    </a:lnTo>
                    <a:lnTo>
                      <a:pt x="1614615" y="572747"/>
                    </a:lnTo>
                    <a:lnTo>
                      <a:pt x="1636059" y="589815"/>
                    </a:lnTo>
                    <a:lnTo>
                      <a:pt x="1656708" y="608075"/>
                    </a:lnTo>
                    <a:lnTo>
                      <a:pt x="1676960" y="626732"/>
                    </a:lnTo>
                    <a:lnTo>
                      <a:pt x="1696815" y="645389"/>
                    </a:lnTo>
                    <a:lnTo>
                      <a:pt x="1715876" y="665236"/>
                    </a:lnTo>
                    <a:lnTo>
                      <a:pt x="1734540" y="685481"/>
                    </a:lnTo>
                    <a:lnTo>
                      <a:pt x="1752410" y="706519"/>
                    </a:lnTo>
                    <a:lnTo>
                      <a:pt x="1769882" y="728351"/>
                    </a:lnTo>
                    <a:lnTo>
                      <a:pt x="1786560" y="750184"/>
                    </a:lnTo>
                    <a:lnTo>
                      <a:pt x="1802841" y="772413"/>
                    </a:lnTo>
                    <a:lnTo>
                      <a:pt x="1818329" y="795436"/>
                    </a:lnTo>
                    <a:lnTo>
                      <a:pt x="1832624" y="818856"/>
                    </a:lnTo>
                    <a:lnTo>
                      <a:pt x="1846920" y="842673"/>
                    </a:lnTo>
                    <a:lnTo>
                      <a:pt x="1860024" y="866887"/>
                    </a:lnTo>
                    <a:lnTo>
                      <a:pt x="1994642" y="834337"/>
                    </a:lnTo>
                    <a:lnTo>
                      <a:pt x="2085975" y="1084019"/>
                    </a:lnTo>
                    <a:lnTo>
                      <a:pt x="1954931" y="1149516"/>
                    </a:lnTo>
                    <a:lnTo>
                      <a:pt x="1958108" y="1167776"/>
                    </a:lnTo>
                    <a:lnTo>
                      <a:pt x="1960491" y="1185638"/>
                    </a:lnTo>
                    <a:lnTo>
                      <a:pt x="1962476" y="1204295"/>
                    </a:lnTo>
                    <a:lnTo>
                      <a:pt x="1964462" y="1222952"/>
                    </a:lnTo>
                    <a:lnTo>
                      <a:pt x="1965653" y="1241212"/>
                    </a:lnTo>
                    <a:lnTo>
                      <a:pt x="1966447" y="1259868"/>
                    </a:lnTo>
                    <a:lnTo>
                      <a:pt x="1967242" y="1278922"/>
                    </a:lnTo>
                    <a:lnTo>
                      <a:pt x="1967242" y="1297975"/>
                    </a:lnTo>
                    <a:lnTo>
                      <a:pt x="1967242" y="1315441"/>
                    </a:lnTo>
                    <a:lnTo>
                      <a:pt x="1966845" y="1332907"/>
                    </a:lnTo>
                    <a:lnTo>
                      <a:pt x="1966050" y="1349976"/>
                    </a:lnTo>
                    <a:lnTo>
                      <a:pt x="1964859" y="1367839"/>
                    </a:lnTo>
                    <a:lnTo>
                      <a:pt x="1962873" y="1385305"/>
                    </a:lnTo>
                    <a:lnTo>
                      <a:pt x="1961285" y="1401977"/>
                    </a:lnTo>
                    <a:lnTo>
                      <a:pt x="1959300" y="1419442"/>
                    </a:lnTo>
                    <a:lnTo>
                      <a:pt x="1957314" y="1436114"/>
                    </a:lnTo>
                    <a:lnTo>
                      <a:pt x="1954137" y="1453183"/>
                    </a:lnTo>
                    <a:lnTo>
                      <a:pt x="1951357" y="1469855"/>
                    </a:lnTo>
                    <a:lnTo>
                      <a:pt x="1947784" y="1486527"/>
                    </a:lnTo>
                    <a:lnTo>
                      <a:pt x="1944210" y="1503199"/>
                    </a:lnTo>
                    <a:lnTo>
                      <a:pt x="1940239" y="1519871"/>
                    </a:lnTo>
                    <a:lnTo>
                      <a:pt x="1935871" y="1535749"/>
                    </a:lnTo>
                    <a:lnTo>
                      <a:pt x="1931899" y="1552024"/>
                    </a:lnTo>
                    <a:lnTo>
                      <a:pt x="1926737" y="1568299"/>
                    </a:lnTo>
                    <a:lnTo>
                      <a:pt x="2061355" y="1650468"/>
                    </a:lnTo>
                    <a:lnTo>
                      <a:pt x="1949372" y="1891020"/>
                    </a:lnTo>
                    <a:lnTo>
                      <a:pt x="1791723" y="1838623"/>
                    </a:lnTo>
                    <a:lnTo>
                      <a:pt x="1776633" y="1859264"/>
                    </a:lnTo>
                    <a:lnTo>
                      <a:pt x="1761146" y="1879112"/>
                    </a:lnTo>
                    <a:lnTo>
                      <a:pt x="1744468" y="1898165"/>
                    </a:lnTo>
                    <a:lnTo>
                      <a:pt x="1728186" y="1917219"/>
                    </a:lnTo>
                    <a:lnTo>
                      <a:pt x="1710714" y="1935876"/>
                    </a:lnTo>
                    <a:lnTo>
                      <a:pt x="1693241" y="1954135"/>
                    </a:lnTo>
                    <a:lnTo>
                      <a:pt x="1674975" y="1971204"/>
                    </a:lnTo>
                    <a:lnTo>
                      <a:pt x="1655914" y="1988670"/>
                    </a:lnTo>
                    <a:lnTo>
                      <a:pt x="1636853" y="2004945"/>
                    </a:lnTo>
                    <a:lnTo>
                      <a:pt x="1616998" y="2021220"/>
                    </a:lnTo>
                    <a:lnTo>
                      <a:pt x="1597143" y="2036701"/>
                    </a:lnTo>
                    <a:lnTo>
                      <a:pt x="1576494" y="2051388"/>
                    </a:lnTo>
                    <a:lnTo>
                      <a:pt x="1555844" y="2066075"/>
                    </a:lnTo>
                    <a:lnTo>
                      <a:pt x="1534401" y="2079572"/>
                    </a:lnTo>
                    <a:lnTo>
                      <a:pt x="1512957" y="2093068"/>
                    </a:lnTo>
                    <a:lnTo>
                      <a:pt x="1491117" y="2105770"/>
                    </a:lnTo>
                    <a:lnTo>
                      <a:pt x="1531621" y="2274474"/>
                    </a:lnTo>
                    <a:lnTo>
                      <a:pt x="1281844" y="2365376"/>
                    </a:lnTo>
                    <a:lnTo>
                      <a:pt x="1202821" y="2207787"/>
                    </a:lnTo>
                    <a:lnTo>
                      <a:pt x="1183363" y="2210962"/>
                    </a:lnTo>
                    <a:lnTo>
                      <a:pt x="1163508" y="2213741"/>
                    </a:lnTo>
                    <a:lnTo>
                      <a:pt x="1144050" y="2216123"/>
                    </a:lnTo>
                    <a:lnTo>
                      <a:pt x="1124195" y="2218504"/>
                    </a:lnTo>
                    <a:lnTo>
                      <a:pt x="1103943" y="2219695"/>
                    </a:lnTo>
                    <a:lnTo>
                      <a:pt x="1083690" y="2220886"/>
                    </a:lnTo>
                    <a:lnTo>
                      <a:pt x="1063438" y="2221680"/>
                    </a:lnTo>
                    <a:lnTo>
                      <a:pt x="1043186" y="2221680"/>
                    </a:lnTo>
                    <a:lnTo>
                      <a:pt x="1013007" y="2221283"/>
                    </a:lnTo>
                    <a:lnTo>
                      <a:pt x="983224" y="2220092"/>
                    </a:lnTo>
                    <a:lnTo>
                      <a:pt x="954235" y="2217711"/>
                    </a:lnTo>
                    <a:lnTo>
                      <a:pt x="924850" y="2214535"/>
                    </a:lnTo>
                    <a:lnTo>
                      <a:pt x="895862" y="2210565"/>
                    </a:lnTo>
                    <a:lnTo>
                      <a:pt x="867270" y="2205405"/>
                    </a:lnTo>
                    <a:lnTo>
                      <a:pt x="839076" y="2199451"/>
                    </a:lnTo>
                    <a:lnTo>
                      <a:pt x="810882" y="2192703"/>
                    </a:lnTo>
                    <a:lnTo>
                      <a:pt x="715180" y="2341162"/>
                    </a:lnTo>
                    <a:lnTo>
                      <a:pt x="474536" y="2229222"/>
                    </a:lnTo>
                    <a:lnTo>
                      <a:pt x="524968" y="2062900"/>
                    </a:lnTo>
                    <a:lnTo>
                      <a:pt x="504716" y="2049006"/>
                    </a:lnTo>
                    <a:lnTo>
                      <a:pt x="484464" y="2033525"/>
                    </a:lnTo>
                    <a:lnTo>
                      <a:pt x="465006" y="2018441"/>
                    </a:lnTo>
                    <a:lnTo>
                      <a:pt x="445945" y="2002960"/>
                    </a:lnTo>
                    <a:lnTo>
                      <a:pt x="427281" y="1986288"/>
                    </a:lnTo>
                    <a:lnTo>
                      <a:pt x="408617" y="1969616"/>
                    </a:lnTo>
                    <a:lnTo>
                      <a:pt x="390748" y="1952151"/>
                    </a:lnTo>
                    <a:lnTo>
                      <a:pt x="373672" y="1934685"/>
                    </a:lnTo>
                    <a:lnTo>
                      <a:pt x="356597" y="1916028"/>
                    </a:lnTo>
                    <a:lnTo>
                      <a:pt x="340316" y="1897371"/>
                    </a:lnTo>
                    <a:lnTo>
                      <a:pt x="324432" y="1878715"/>
                    </a:lnTo>
                    <a:lnTo>
                      <a:pt x="308548" y="1858867"/>
                    </a:lnTo>
                    <a:lnTo>
                      <a:pt x="293855" y="1839020"/>
                    </a:lnTo>
                    <a:lnTo>
                      <a:pt x="279559" y="1818775"/>
                    </a:lnTo>
                    <a:lnTo>
                      <a:pt x="265661" y="1797737"/>
                    </a:lnTo>
                    <a:lnTo>
                      <a:pt x="252556" y="1776301"/>
                    </a:lnTo>
                    <a:lnTo>
                      <a:pt x="91333" y="1811630"/>
                    </a:lnTo>
                    <a:lnTo>
                      <a:pt x="0" y="1562345"/>
                    </a:lnTo>
                    <a:lnTo>
                      <a:pt x="138191" y="1488512"/>
                    </a:lnTo>
                    <a:lnTo>
                      <a:pt x="133426" y="1465092"/>
                    </a:lnTo>
                    <a:lnTo>
                      <a:pt x="129852" y="1441672"/>
                    </a:lnTo>
                    <a:lnTo>
                      <a:pt x="126278" y="1418251"/>
                    </a:lnTo>
                    <a:lnTo>
                      <a:pt x="123498" y="1394434"/>
                    </a:lnTo>
                    <a:lnTo>
                      <a:pt x="121513" y="1370220"/>
                    </a:lnTo>
                    <a:lnTo>
                      <a:pt x="119527" y="1346403"/>
                    </a:lnTo>
                    <a:lnTo>
                      <a:pt x="118733" y="1322189"/>
                    </a:lnTo>
                    <a:lnTo>
                      <a:pt x="118336" y="1297975"/>
                    </a:lnTo>
                    <a:lnTo>
                      <a:pt x="118733" y="1269395"/>
                    </a:lnTo>
                    <a:lnTo>
                      <a:pt x="119924" y="1240418"/>
                    </a:lnTo>
                    <a:lnTo>
                      <a:pt x="122704" y="1211837"/>
                    </a:lnTo>
                    <a:lnTo>
                      <a:pt x="125484" y="1184051"/>
                    </a:lnTo>
                    <a:lnTo>
                      <a:pt x="129455" y="1155867"/>
                    </a:lnTo>
                    <a:lnTo>
                      <a:pt x="134220" y="1128478"/>
                    </a:lnTo>
                    <a:lnTo>
                      <a:pt x="139780" y="1101088"/>
                    </a:lnTo>
                    <a:lnTo>
                      <a:pt x="146133" y="1074095"/>
                    </a:lnTo>
                    <a:lnTo>
                      <a:pt x="24223" y="995896"/>
                    </a:lnTo>
                    <a:lnTo>
                      <a:pt x="136603" y="755344"/>
                    </a:lnTo>
                    <a:lnTo>
                      <a:pt x="268043" y="794642"/>
                    </a:lnTo>
                    <a:lnTo>
                      <a:pt x="283530" y="772016"/>
                    </a:lnTo>
                    <a:lnTo>
                      <a:pt x="299017" y="750184"/>
                    </a:lnTo>
                    <a:lnTo>
                      <a:pt x="315696" y="728351"/>
                    </a:lnTo>
                    <a:lnTo>
                      <a:pt x="332771" y="707313"/>
                    </a:lnTo>
                    <a:lnTo>
                      <a:pt x="350243" y="686274"/>
                    </a:lnTo>
                    <a:lnTo>
                      <a:pt x="368907" y="666824"/>
                    </a:lnTo>
                    <a:lnTo>
                      <a:pt x="387571" y="646976"/>
                    </a:lnTo>
                    <a:lnTo>
                      <a:pt x="407426" y="627923"/>
                    </a:lnTo>
                    <a:lnTo>
                      <a:pt x="427281" y="609266"/>
                    </a:lnTo>
                    <a:lnTo>
                      <a:pt x="447930" y="591403"/>
                    </a:lnTo>
                    <a:lnTo>
                      <a:pt x="468977" y="574334"/>
                    </a:lnTo>
                    <a:lnTo>
                      <a:pt x="490420" y="557662"/>
                    </a:lnTo>
                    <a:lnTo>
                      <a:pt x="512261" y="541784"/>
                    </a:lnTo>
                    <a:lnTo>
                      <a:pt x="535293" y="526303"/>
                    </a:lnTo>
                    <a:lnTo>
                      <a:pt x="557928" y="511616"/>
                    </a:lnTo>
                    <a:lnTo>
                      <a:pt x="581754" y="497723"/>
                    </a:lnTo>
                    <a:lnTo>
                      <a:pt x="554354" y="371890"/>
                    </a:lnTo>
                    <a:lnTo>
                      <a:pt x="803734" y="280988"/>
                    </a:lnTo>
                    <a:close/>
                    <a:moveTo>
                      <a:pt x="2013752" y="186531"/>
                    </a:moveTo>
                    <a:lnTo>
                      <a:pt x="2001871" y="186928"/>
                    </a:lnTo>
                    <a:lnTo>
                      <a:pt x="1989594" y="188119"/>
                    </a:lnTo>
                    <a:lnTo>
                      <a:pt x="1978109" y="190103"/>
                    </a:lnTo>
                    <a:lnTo>
                      <a:pt x="1966624" y="192881"/>
                    </a:lnTo>
                    <a:lnTo>
                      <a:pt x="1955139" y="196453"/>
                    </a:lnTo>
                    <a:lnTo>
                      <a:pt x="1944050" y="200819"/>
                    </a:lnTo>
                    <a:lnTo>
                      <a:pt x="1932962" y="205978"/>
                    </a:lnTo>
                    <a:lnTo>
                      <a:pt x="1922269" y="211534"/>
                    </a:lnTo>
                    <a:lnTo>
                      <a:pt x="1914348" y="216297"/>
                    </a:lnTo>
                    <a:lnTo>
                      <a:pt x="1906823" y="221853"/>
                    </a:lnTo>
                    <a:lnTo>
                      <a:pt x="1899695" y="227409"/>
                    </a:lnTo>
                    <a:lnTo>
                      <a:pt x="1892962" y="233363"/>
                    </a:lnTo>
                    <a:lnTo>
                      <a:pt x="1886230" y="239713"/>
                    </a:lnTo>
                    <a:lnTo>
                      <a:pt x="1880289" y="246063"/>
                    </a:lnTo>
                    <a:lnTo>
                      <a:pt x="1874349" y="252809"/>
                    </a:lnTo>
                    <a:lnTo>
                      <a:pt x="1869200" y="259953"/>
                    </a:lnTo>
                    <a:lnTo>
                      <a:pt x="1864052" y="267097"/>
                    </a:lnTo>
                    <a:lnTo>
                      <a:pt x="1859300" y="274241"/>
                    </a:lnTo>
                    <a:lnTo>
                      <a:pt x="1855339" y="281781"/>
                    </a:lnTo>
                    <a:lnTo>
                      <a:pt x="1850983" y="289719"/>
                    </a:lnTo>
                    <a:lnTo>
                      <a:pt x="1847419" y="297656"/>
                    </a:lnTo>
                    <a:lnTo>
                      <a:pt x="1844646" y="305594"/>
                    </a:lnTo>
                    <a:lnTo>
                      <a:pt x="1841874" y="313928"/>
                    </a:lnTo>
                    <a:lnTo>
                      <a:pt x="1839102" y="322263"/>
                    </a:lnTo>
                    <a:lnTo>
                      <a:pt x="1837518" y="330597"/>
                    </a:lnTo>
                    <a:lnTo>
                      <a:pt x="1835934" y="339328"/>
                    </a:lnTo>
                    <a:lnTo>
                      <a:pt x="1834350" y="348059"/>
                    </a:lnTo>
                    <a:lnTo>
                      <a:pt x="1833557" y="356791"/>
                    </a:lnTo>
                    <a:lnTo>
                      <a:pt x="1833557" y="365125"/>
                    </a:lnTo>
                    <a:lnTo>
                      <a:pt x="1833557" y="373856"/>
                    </a:lnTo>
                    <a:lnTo>
                      <a:pt x="1833953" y="382984"/>
                    </a:lnTo>
                    <a:lnTo>
                      <a:pt x="1835142" y="391716"/>
                    </a:lnTo>
                    <a:lnTo>
                      <a:pt x="1836726" y="400050"/>
                    </a:lnTo>
                    <a:lnTo>
                      <a:pt x="1838310" y="409178"/>
                    </a:lnTo>
                    <a:lnTo>
                      <a:pt x="1840290" y="417513"/>
                    </a:lnTo>
                    <a:lnTo>
                      <a:pt x="1843458" y="426244"/>
                    </a:lnTo>
                    <a:lnTo>
                      <a:pt x="1846230" y="434578"/>
                    </a:lnTo>
                    <a:lnTo>
                      <a:pt x="1850191" y="443310"/>
                    </a:lnTo>
                    <a:lnTo>
                      <a:pt x="1853755" y="451247"/>
                    </a:lnTo>
                    <a:lnTo>
                      <a:pt x="1858507" y="459581"/>
                    </a:lnTo>
                    <a:lnTo>
                      <a:pt x="1864844" y="469503"/>
                    </a:lnTo>
                    <a:lnTo>
                      <a:pt x="1871973" y="479028"/>
                    </a:lnTo>
                    <a:lnTo>
                      <a:pt x="1879497" y="488156"/>
                    </a:lnTo>
                    <a:lnTo>
                      <a:pt x="1887418" y="496888"/>
                    </a:lnTo>
                    <a:lnTo>
                      <a:pt x="1896527" y="504428"/>
                    </a:lnTo>
                    <a:lnTo>
                      <a:pt x="1905239" y="511969"/>
                    </a:lnTo>
                    <a:lnTo>
                      <a:pt x="1914744" y="518716"/>
                    </a:lnTo>
                    <a:lnTo>
                      <a:pt x="1924645" y="524669"/>
                    </a:lnTo>
                    <a:lnTo>
                      <a:pt x="1934942" y="529828"/>
                    </a:lnTo>
                    <a:lnTo>
                      <a:pt x="1945635" y="534988"/>
                    </a:lnTo>
                    <a:lnTo>
                      <a:pt x="1956723" y="538956"/>
                    </a:lnTo>
                    <a:lnTo>
                      <a:pt x="1967812" y="542131"/>
                    </a:lnTo>
                    <a:lnTo>
                      <a:pt x="1979297" y="545306"/>
                    </a:lnTo>
                    <a:lnTo>
                      <a:pt x="1990782" y="546894"/>
                    </a:lnTo>
                    <a:lnTo>
                      <a:pt x="2002267" y="548085"/>
                    </a:lnTo>
                    <a:lnTo>
                      <a:pt x="2014544" y="548481"/>
                    </a:lnTo>
                    <a:lnTo>
                      <a:pt x="2026425" y="548085"/>
                    </a:lnTo>
                    <a:lnTo>
                      <a:pt x="2038306" y="546894"/>
                    </a:lnTo>
                    <a:lnTo>
                      <a:pt x="2049791" y="544910"/>
                    </a:lnTo>
                    <a:lnTo>
                      <a:pt x="2061672" y="542131"/>
                    </a:lnTo>
                    <a:lnTo>
                      <a:pt x="2073157" y="538560"/>
                    </a:lnTo>
                    <a:lnTo>
                      <a:pt x="2084246" y="534194"/>
                    </a:lnTo>
                    <a:lnTo>
                      <a:pt x="2095335" y="529035"/>
                    </a:lnTo>
                    <a:lnTo>
                      <a:pt x="2106028" y="523081"/>
                    </a:lnTo>
                    <a:lnTo>
                      <a:pt x="2113552" y="518716"/>
                    </a:lnTo>
                    <a:lnTo>
                      <a:pt x="2121077" y="513556"/>
                    </a:lnTo>
                    <a:lnTo>
                      <a:pt x="2128206" y="508000"/>
                    </a:lnTo>
                    <a:lnTo>
                      <a:pt x="2134938" y="502047"/>
                    </a:lnTo>
                    <a:lnTo>
                      <a:pt x="2141275" y="496491"/>
                    </a:lnTo>
                    <a:lnTo>
                      <a:pt x="2147215" y="490141"/>
                    </a:lnTo>
                    <a:lnTo>
                      <a:pt x="2153156" y="483394"/>
                    </a:lnTo>
                    <a:lnTo>
                      <a:pt x="2158304" y="476647"/>
                    </a:lnTo>
                    <a:lnTo>
                      <a:pt x="2163452" y="469503"/>
                    </a:lnTo>
                    <a:lnTo>
                      <a:pt x="2168601" y="461566"/>
                    </a:lnTo>
                    <a:lnTo>
                      <a:pt x="2172957" y="454025"/>
                    </a:lnTo>
                    <a:lnTo>
                      <a:pt x="2176917" y="446485"/>
                    </a:lnTo>
                    <a:lnTo>
                      <a:pt x="2180482" y="438150"/>
                    </a:lnTo>
                    <a:lnTo>
                      <a:pt x="2183650" y="430213"/>
                    </a:lnTo>
                    <a:lnTo>
                      <a:pt x="2186818" y="421481"/>
                    </a:lnTo>
                    <a:lnTo>
                      <a:pt x="2189195" y="412750"/>
                    </a:lnTo>
                    <a:lnTo>
                      <a:pt x="2191175" y="404019"/>
                    </a:lnTo>
                    <a:lnTo>
                      <a:pt x="2192363" y="395288"/>
                    </a:lnTo>
                    <a:lnTo>
                      <a:pt x="2193947" y="386159"/>
                    </a:lnTo>
                    <a:lnTo>
                      <a:pt x="2194739" y="377428"/>
                    </a:lnTo>
                    <a:lnTo>
                      <a:pt x="2194739" y="368697"/>
                    </a:lnTo>
                    <a:lnTo>
                      <a:pt x="2194739" y="359569"/>
                    </a:lnTo>
                    <a:lnTo>
                      <a:pt x="2194343" y="351234"/>
                    </a:lnTo>
                    <a:lnTo>
                      <a:pt x="2192759" y="342503"/>
                    </a:lnTo>
                    <a:lnTo>
                      <a:pt x="2191571" y="333375"/>
                    </a:lnTo>
                    <a:lnTo>
                      <a:pt x="2189591" y="325041"/>
                    </a:lnTo>
                    <a:lnTo>
                      <a:pt x="2187610" y="316706"/>
                    </a:lnTo>
                    <a:lnTo>
                      <a:pt x="2184838" y="308372"/>
                    </a:lnTo>
                    <a:lnTo>
                      <a:pt x="2181670" y="299641"/>
                    </a:lnTo>
                    <a:lnTo>
                      <a:pt x="2178106" y="291703"/>
                    </a:lnTo>
                    <a:lnTo>
                      <a:pt x="2174145" y="283766"/>
                    </a:lnTo>
                    <a:lnTo>
                      <a:pt x="2169789" y="275828"/>
                    </a:lnTo>
                    <a:lnTo>
                      <a:pt x="2163452" y="265509"/>
                    </a:lnTo>
                    <a:lnTo>
                      <a:pt x="2156324" y="255984"/>
                    </a:lnTo>
                    <a:lnTo>
                      <a:pt x="2148799" y="247253"/>
                    </a:lnTo>
                    <a:lnTo>
                      <a:pt x="2140879" y="238522"/>
                    </a:lnTo>
                    <a:lnTo>
                      <a:pt x="2131770" y="230584"/>
                    </a:lnTo>
                    <a:lnTo>
                      <a:pt x="2123057" y="223441"/>
                    </a:lnTo>
                    <a:lnTo>
                      <a:pt x="2113552" y="216694"/>
                    </a:lnTo>
                    <a:lnTo>
                      <a:pt x="2103255" y="210344"/>
                    </a:lnTo>
                    <a:lnTo>
                      <a:pt x="2093355" y="204788"/>
                    </a:lnTo>
                    <a:lnTo>
                      <a:pt x="2082662" y="200422"/>
                    </a:lnTo>
                    <a:lnTo>
                      <a:pt x="2071969" y="196056"/>
                    </a:lnTo>
                    <a:lnTo>
                      <a:pt x="2060484" y="192881"/>
                    </a:lnTo>
                    <a:lnTo>
                      <a:pt x="2048999" y="190103"/>
                    </a:lnTo>
                    <a:lnTo>
                      <a:pt x="2037118" y="188119"/>
                    </a:lnTo>
                    <a:lnTo>
                      <a:pt x="2025633" y="186928"/>
                    </a:lnTo>
                    <a:lnTo>
                      <a:pt x="2013752" y="186531"/>
                    </a:lnTo>
                    <a:close/>
                    <a:moveTo>
                      <a:pt x="2066028" y="0"/>
                    </a:moveTo>
                    <a:lnTo>
                      <a:pt x="2156324" y="23812"/>
                    </a:lnTo>
                    <a:lnTo>
                      <a:pt x="2146027" y="100013"/>
                    </a:lnTo>
                    <a:lnTo>
                      <a:pt x="2140916" y="118533"/>
                    </a:lnTo>
                    <a:lnTo>
                      <a:pt x="2134542" y="115094"/>
                    </a:lnTo>
                    <a:lnTo>
                      <a:pt x="2132671" y="114357"/>
                    </a:lnTo>
                    <a:lnTo>
                      <a:pt x="2132562" y="114300"/>
                    </a:lnTo>
                    <a:lnTo>
                      <a:pt x="2123453" y="110728"/>
                    </a:lnTo>
                    <a:lnTo>
                      <a:pt x="2132671" y="114357"/>
                    </a:lnTo>
                    <a:lnTo>
                      <a:pt x="2140879" y="118666"/>
                    </a:lnTo>
                    <a:lnTo>
                      <a:pt x="2140916" y="118533"/>
                    </a:lnTo>
                    <a:lnTo>
                      <a:pt x="2144839" y="120650"/>
                    </a:lnTo>
                    <a:lnTo>
                      <a:pt x="2153552" y="125413"/>
                    </a:lnTo>
                    <a:lnTo>
                      <a:pt x="2167413" y="133747"/>
                    </a:lnTo>
                    <a:lnTo>
                      <a:pt x="2174145" y="138113"/>
                    </a:lnTo>
                    <a:lnTo>
                      <a:pt x="2180878" y="142875"/>
                    </a:lnTo>
                    <a:lnTo>
                      <a:pt x="2181274" y="143272"/>
                    </a:lnTo>
                    <a:lnTo>
                      <a:pt x="2187610" y="148034"/>
                    </a:lnTo>
                    <a:lnTo>
                      <a:pt x="2193947" y="153194"/>
                    </a:lnTo>
                    <a:lnTo>
                      <a:pt x="2205432" y="163909"/>
                    </a:lnTo>
                    <a:lnTo>
                      <a:pt x="2212560" y="170656"/>
                    </a:lnTo>
                    <a:lnTo>
                      <a:pt x="2221273" y="180181"/>
                    </a:lnTo>
                    <a:lnTo>
                      <a:pt x="2226433" y="186128"/>
                    </a:lnTo>
                    <a:lnTo>
                      <a:pt x="2226422" y="186134"/>
                    </a:lnTo>
                    <a:lnTo>
                      <a:pt x="2229194" y="189309"/>
                    </a:lnTo>
                    <a:lnTo>
                      <a:pt x="2226433" y="186128"/>
                    </a:lnTo>
                    <a:lnTo>
                      <a:pt x="2244639" y="175419"/>
                    </a:lnTo>
                    <a:lnTo>
                      <a:pt x="2315925" y="143669"/>
                    </a:lnTo>
                    <a:lnTo>
                      <a:pt x="2363053" y="224234"/>
                    </a:lnTo>
                    <a:lnTo>
                      <a:pt x="2302064" y="270669"/>
                    </a:lnTo>
                    <a:lnTo>
                      <a:pt x="2280282" y="283369"/>
                    </a:lnTo>
                    <a:lnTo>
                      <a:pt x="2284242" y="296466"/>
                    </a:lnTo>
                    <a:lnTo>
                      <a:pt x="2287015" y="309166"/>
                    </a:lnTo>
                    <a:lnTo>
                      <a:pt x="2289787" y="322263"/>
                    </a:lnTo>
                    <a:lnTo>
                      <a:pt x="2291371" y="335359"/>
                    </a:lnTo>
                    <a:lnTo>
                      <a:pt x="2292559" y="348456"/>
                    </a:lnTo>
                    <a:lnTo>
                      <a:pt x="2293351" y="361553"/>
                    </a:lnTo>
                    <a:lnTo>
                      <a:pt x="2293351" y="374650"/>
                    </a:lnTo>
                    <a:lnTo>
                      <a:pt x="2292559" y="387350"/>
                    </a:lnTo>
                    <a:lnTo>
                      <a:pt x="2318301" y="394097"/>
                    </a:lnTo>
                    <a:lnTo>
                      <a:pt x="2390775" y="422275"/>
                    </a:lnTo>
                    <a:lnTo>
                      <a:pt x="2367409" y="512763"/>
                    </a:lnTo>
                    <a:lnTo>
                      <a:pt x="2291371" y="502047"/>
                    </a:lnTo>
                    <a:lnTo>
                      <a:pt x="2262857" y="494506"/>
                    </a:lnTo>
                    <a:lnTo>
                      <a:pt x="2256916" y="506016"/>
                    </a:lnTo>
                    <a:lnTo>
                      <a:pt x="2250183" y="517128"/>
                    </a:lnTo>
                    <a:lnTo>
                      <a:pt x="2243451" y="527447"/>
                    </a:lnTo>
                    <a:lnTo>
                      <a:pt x="2235926" y="537766"/>
                    </a:lnTo>
                    <a:lnTo>
                      <a:pt x="2228006" y="547688"/>
                    </a:lnTo>
                    <a:lnTo>
                      <a:pt x="2219293" y="557610"/>
                    </a:lnTo>
                    <a:lnTo>
                      <a:pt x="2210580" y="566738"/>
                    </a:lnTo>
                    <a:lnTo>
                      <a:pt x="2201075" y="575469"/>
                    </a:lnTo>
                    <a:lnTo>
                      <a:pt x="2216125" y="601266"/>
                    </a:lnTo>
                    <a:lnTo>
                      <a:pt x="2247807" y="671910"/>
                    </a:lnTo>
                    <a:lnTo>
                      <a:pt x="2167413" y="719932"/>
                    </a:lnTo>
                    <a:lnTo>
                      <a:pt x="2121077" y="658416"/>
                    </a:lnTo>
                    <a:lnTo>
                      <a:pt x="2105632" y="632222"/>
                    </a:lnTo>
                    <a:lnTo>
                      <a:pt x="2110780" y="629841"/>
                    </a:lnTo>
                    <a:lnTo>
                      <a:pt x="2115929" y="627857"/>
                    </a:lnTo>
                    <a:lnTo>
                      <a:pt x="2104048" y="632222"/>
                    </a:lnTo>
                    <a:lnTo>
                      <a:pt x="2092563" y="635794"/>
                    </a:lnTo>
                    <a:lnTo>
                      <a:pt x="2083058" y="638969"/>
                    </a:lnTo>
                    <a:lnTo>
                      <a:pt x="2067217" y="642541"/>
                    </a:lnTo>
                    <a:lnTo>
                      <a:pt x="2059296" y="643732"/>
                    </a:lnTo>
                    <a:lnTo>
                      <a:pt x="2050583" y="644922"/>
                    </a:lnTo>
                    <a:lnTo>
                      <a:pt x="2048999" y="644922"/>
                    </a:lnTo>
                    <a:lnTo>
                      <a:pt x="2033554" y="646907"/>
                    </a:lnTo>
                    <a:lnTo>
                      <a:pt x="2018505" y="647303"/>
                    </a:lnTo>
                    <a:lnTo>
                      <a:pt x="2014544" y="647700"/>
                    </a:lnTo>
                    <a:lnTo>
                      <a:pt x="2008208" y="647303"/>
                    </a:lnTo>
                    <a:lnTo>
                      <a:pt x="2002617" y="647117"/>
                    </a:lnTo>
                    <a:lnTo>
                      <a:pt x="1994743" y="646510"/>
                    </a:lnTo>
                    <a:lnTo>
                      <a:pt x="1984842" y="645716"/>
                    </a:lnTo>
                    <a:lnTo>
                      <a:pt x="1996327" y="646907"/>
                    </a:lnTo>
                    <a:lnTo>
                      <a:pt x="2002617" y="647117"/>
                    </a:lnTo>
                    <a:lnTo>
                      <a:pt x="2005039" y="647303"/>
                    </a:lnTo>
                    <a:lnTo>
                      <a:pt x="1994347" y="687785"/>
                    </a:lnTo>
                    <a:lnTo>
                      <a:pt x="1970189" y="747713"/>
                    </a:lnTo>
                    <a:lnTo>
                      <a:pt x="1879497" y="724297"/>
                    </a:lnTo>
                    <a:lnTo>
                      <a:pt x="1886230" y="662385"/>
                    </a:lnTo>
                    <a:lnTo>
                      <a:pt x="1896923" y="621507"/>
                    </a:lnTo>
                    <a:lnTo>
                      <a:pt x="1904447" y="625078"/>
                    </a:lnTo>
                    <a:lnTo>
                      <a:pt x="1893754" y="619919"/>
                    </a:lnTo>
                    <a:lnTo>
                      <a:pt x="1883061" y="614363"/>
                    </a:lnTo>
                    <a:lnTo>
                      <a:pt x="1874745" y="609997"/>
                    </a:lnTo>
                    <a:lnTo>
                      <a:pt x="1860884" y="601663"/>
                    </a:lnTo>
                    <a:lnTo>
                      <a:pt x="1854151" y="596900"/>
                    </a:lnTo>
                    <a:lnTo>
                      <a:pt x="1847419" y="592535"/>
                    </a:lnTo>
                    <a:lnTo>
                      <a:pt x="1846627" y="592138"/>
                    </a:lnTo>
                    <a:lnTo>
                      <a:pt x="1840290" y="586978"/>
                    </a:lnTo>
                    <a:lnTo>
                      <a:pt x="1834350" y="581819"/>
                    </a:lnTo>
                    <a:lnTo>
                      <a:pt x="1822469" y="571103"/>
                    </a:lnTo>
                    <a:lnTo>
                      <a:pt x="1815736" y="564356"/>
                    </a:lnTo>
                    <a:lnTo>
                      <a:pt x="1809516" y="557841"/>
                    </a:lnTo>
                    <a:lnTo>
                      <a:pt x="1805439" y="553244"/>
                    </a:lnTo>
                    <a:lnTo>
                      <a:pt x="1799103" y="545703"/>
                    </a:lnTo>
                    <a:lnTo>
                      <a:pt x="1807023" y="555228"/>
                    </a:lnTo>
                    <a:lnTo>
                      <a:pt x="1809516" y="557841"/>
                    </a:lnTo>
                    <a:lnTo>
                      <a:pt x="1811776" y="560388"/>
                    </a:lnTo>
                    <a:lnTo>
                      <a:pt x="1779697" y="579438"/>
                    </a:lnTo>
                    <a:lnTo>
                      <a:pt x="1720292" y="604044"/>
                    </a:lnTo>
                    <a:lnTo>
                      <a:pt x="1673164" y="523875"/>
                    </a:lnTo>
                    <a:lnTo>
                      <a:pt x="1721480" y="484585"/>
                    </a:lnTo>
                    <a:lnTo>
                      <a:pt x="1752767" y="465931"/>
                    </a:lnTo>
                    <a:lnTo>
                      <a:pt x="1748410" y="452835"/>
                    </a:lnTo>
                    <a:lnTo>
                      <a:pt x="1744450" y="439341"/>
                    </a:lnTo>
                    <a:lnTo>
                      <a:pt x="1741282" y="425847"/>
                    </a:lnTo>
                    <a:lnTo>
                      <a:pt x="1738510" y="412353"/>
                    </a:lnTo>
                    <a:lnTo>
                      <a:pt x="1736530" y="398860"/>
                    </a:lnTo>
                    <a:lnTo>
                      <a:pt x="1735737" y="385366"/>
                    </a:lnTo>
                    <a:lnTo>
                      <a:pt x="1734945" y="371475"/>
                    </a:lnTo>
                    <a:lnTo>
                      <a:pt x="1735341" y="357981"/>
                    </a:lnTo>
                    <a:lnTo>
                      <a:pt x="1704451" y="350441"/>
                    </a:lnTo>
                    <a:lnTo>
                      <a:pt x="1644650" y="325438"/>
                    </a:lnTo>
                    <a:lnTo>
                      <a:pt x="1668412" y="235347"/>
                    </a:lnTo>
                    <a:lnTo>
                      <a:pt x="1730193" y="242094"/>
                    </a:lnTo>
                    <a:lnTo>
                      <a:pt x="1760687" y="250031"/>
                    </a:lnTo>
                    <a:lnTo>
                      <a:pt x="1766628" y="237331"/>
                    </a:lnTo>
                    <a:lnTo>
                      <a:pt x="1773361" y="225028"/>
                    </a:lnTo>
                    <a:lnTo>
                      <a:pt x="1781281" y="213519"/>
                    </a:lnTo>
                    <a:lnTo>
                      <a:pt x="1789202" y="201613"/>
                    </a:lnTo>
                    <a:lnTo>
                      <a:pt x="1797915" y="190500"/>
                    </a:lnTo>
                    <a:lnTo>
                      <a:pt x="1807023" y="179784"/>
                    </a:lnTo>
                    <a:lnTo>
                      <a:pt x="1816924" y="169069"/>
                    </a:lnTo>
                    <a:lnTo>
                      <a:pt x="1827221" y="159544"/>
                    </a:lnTo>
                    <a:lnTo>
                      <a:pt x="1812964" y="135334"/>
                    </a:lnTo>
                    <a:lnTo>
                      <a:pt x="1788410" y="75406"/>
                    </a:lnTo>
                    <a:lnTo>
                      <a:pt x="1868804" y="27781"/>
                    </a:lnTo>
                    <a:lnTo>
                      <a:pt x="1907219" y="76994"/>
                    </a:lnTo>
                    <a:lnTo>
                      <a:pt x="1923061" y="102791"/>
                    </a:lnTo>
                    <a:lnTo>
                      <a:pt x="1917516" y="105172"/>
                    </a:lnTo>
                    <a:lnTo>
                      <a:pt x="1912368" y="107156"/>
                    </a:lnTo>
                    <a:lnTo>
                      <a:pt x="1924249" y="102791"/>
                    </a:lnTo>
                    <a:lnTo>
                      <a:pt x="1935734" y="99219"/>
                    </a:lnTo>
                    <a:lnTo>
                      <a:pt x="1945239" y="96044"/>
                    </a:lnTo>
                    <a:lnTo>
                      <a:pt x="1961080" y="92869"/>
                    </a:lnTo>
                    <a:lnTo>
                      <a:pt x="1969001" y="91281"/>
                    </a:lnTo>
                    <a:lnTo>
                      <a:pt x="1977317" y="89694"/>
                    </a:lnTo>
                    <a:lnTo>
                      <a:pt x="1979297" y="89694"/>
                    </a:lnTo>
                    <a:lnTo>
                      <a:pt x="1994347" y="88106"/>
                    </a:lnTo>
                    <a:lnTo>
                      <a:pt x="2009792" y="87709"/>
                    </a:lnTo>
                    <a:lnTo>
                      <a:pt x="2013752" y="87709"/>
                    </a:lnTo>
                    <a:lnTo>
                      <a:pt x="2019693" y="87709"/>
                    </a:lnTo>
                    <a:lnTo>
                      <a:pt x="2031970" y="88503"/>
                    </a:lnTo>
                    <a:lnTo>
                      <a:pt x="2043455" y="89297"/>
                    </a:lnTo>
                    <a:lnTo>
                      <a:pt x="2034346" y="88503"/>
                    </a:lnTo>
                    <a:lnTo>
                      <a:pt x="2038306" y="72628"/>
                    </a:lnTo>
                    <a:lnTo>
                      <a:pt x="206602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1C666E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" name="PA_组合 26"/>
            <p:cNvGrpSpPr/>
            <p:nvPr>
              <p:custDataLst>
                <p:tags r:id="rId12"/>
              </p:custDataLst>
            </p:nvPr>
          </p:nvGrpSpPr>
          <p:grpSpPr>
            <a:xfrm>
              <a:off x="11017146" y="3475058"/>
              <a:ext cx="604048" cy="604048"/>
              <a:chOff x="8977907" y="1828640"/>
              <a:chExt cx="576064" cy="576064"/>
            </a:xfrm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椭圆 47"/>
              <p:cNvSpPr/>
              <p:nvPr/>
            </p:nvSpPr>
            <p:spPr>
              <a:xfrm>
                <a:off x="8977907" y="1828640"/>
                <a:ext cx="576064" cy="576064"/>
              </a:xfrm>
              <a:prstGeom prst="ellipse">
                <a:avLst/>
              </a:prstGeom>
              <a:solidFill>
                <a:srgbClr val="1F32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KSO_Shape"/>
              <p:cNvSpPr>
                <a:spLocks/>
              </p:cNvSpPr>
              <p:nvPr/>
            </p:nvSpPr>
            <p:spPr bwMode="auto">
              <a:xfrm>
                <a:off x="9121923" y="1989931"/>
                <a:ext cx="316789" cy="269270"/>
              </a:xfrm>
              <a:custGeom>
                <a:avLst/>
                <a:gdLst>
                  <a:gd name="T0" fmla="*/ 1221908 w 2276475"/>
                  <a:gd name="T1" fmla="*/ 1328927 h 1936751"/>
                  <a:gd name="T2" fmla="*/ 1196654 w 2276475"/>
                  <a:gd name="T3" fmla="*/ 1388292 h 1936751"/>
                  <a:gd name="T4" fmla="*/ 691864 w 2276475"/>
                  <a:gd name="T5" fmla="*/ 1376845 h 1936751"/>
                  <a:gd name="T6" fmla="*/ 695585 w 2276475"/>
                  <a:gd name="T7" fmla="*/ 1314285 h 1936751"/>
                  <a:gd name="T8" fmla="*/ 1104489 w 2276475"/>
                  <a:gd name="T9" fmla="*/ 1115137 h 1936751"/>
                  <a:gd name="T10" fmla="*/ 1117497 w 2276475"/>
                  <a:gd name="T11" fmla="*/ 1168850 h 1936751"/>
                  <a:gd name="T12" fmla="*/ 811396 w 2276475"/>
                  <a:gd name="T13" fmla="*/ 1188695 h 1936751"/>
                  <a:gd name="T14" fmla="*/ 783254 w 2276475"/>
                  <a:gd name="T15" fmla="*/ 1141068 h 1936751"/>
                  <a:gd name="T16" fmla="*/ 309026 w 2276475"/>
                  <a:gd name="T17" fmla="*/ 898551 h 1936751"/>
                  <a:gd name="T18" fmla="*/ 798665 w 2276475"/>
                  <a:gd name="T19" fmla="*/ 935449 h 1936751"/>
                  <a:gd name="T20" fmla="*/ 759855 w 2276475"/>
                  <a:gd name="T21" fmla="*/ 989335 h 1936751"/>
                  <a:gd name="T22" fmla="*/ 259317 w 2276475"/>
                  <a:gd name="T23" fmla="*/ 967303 h 1936751"/>
                  <a:gd name="T24" fmla="*/ 277393 w 2276475"/>
                  <a:gd name="T25" fmla="*/ 906514 h 1936751"/>
                  <a:gd name="T26" fmla="*/ 1086287 w 2276475"/>
                  <a:gd name="T27" fmla="*/ 817903 h 1936751"/>
                  <a:gd name="T28" fmla="*/ 1028372 w 2276475"/>
                  <a:gd name="T29" fmla="*/ 919230 h 1936751"/>
                  <a:gd name="T30" fmla="*/ 999280 w 2276475"/>
                  <a:gd name="T31" fmla="*/ 917630 h 1936751"/>
                  <a:gd name="T32" fmla="*/ 289574 w 2276475"/>
                  <a:gd name="T33" fmla="*/ 706099 h 1936751"/>
                  <a:gd name="T34" fmla="*/ 590631 w 2276475"/>
                  <a:gd name="T35" fmla="*/ 735033 h 1936751"/>
                  <a:gd name="T36" fmla="*/ 567535 w 2276475"/>
                  <a:gd name="T37" fmla="*/ 784938 h 1936751"/>
                  <a:gd name="T38" fmla="*/ 259309 w 2276475"/>
                  <a:gd name="T39" fmla="*/ 770073 h 1936751"/>
                  <a:gd name="T40" fmla="*/ 267273 w 2276475"/>
                  <a:gd name="T41" fmla="*/ 715124 h 1936751"/>
                  <a:gd name="T42" fmla="*/ 836933 w 2276475"/>
                  <a:gd name="T43" fmla="*/ 505684 h 1936751"/>
                  <a:gd name="T44" fmla="*/ 846494 w 2276475"/>
                  <a:gd name="T45" fmla="*/ 574170 h 1936751"/>
                  <a:gd name="T46" fmla="*/ 268069 w 2276475"/>
                  <a:gd name="T47" fmla="*/ 592752 h 1936751"/>
                  <a:gd name="T48" fmla="*/ 238855 w 2276475"/>
                  <a:gd name="T49" fmla="*/ 530105 h 1936751"/>
                  <a:gd name="T50" fmla="*/ 1467818 w 2276475"/>
                  <a:gd name="T51" fmla="*/ 344025 h 1936751"/>
                  <a:gd name="T52" fmla="*/ 1566759 w 2276475"/>
                  <a:gd name="T53" fmla="*/ 428438 h 1936751"/>
                  <a:gd name="T54" fmla="*/ 1578461 w 2276475"/>
                  <a:gd name="T55" fmla="*/ 479936 h 1936751"/>
                  <a:gd name="T56" fmla="*/ 1197862 w 2276475"/>
                  <a:gd name="T57" fmla="*/ 846789 h 1936751"/>
                  <a:gd name="T58" fmla="*/ 1138817 w 2276475"/>
                  <a:gd name="T59" fmla="*/ 842806 h 1936751"/>
                  <a:gd name="T60" fmla="*/ 1093869 w 2276475"/>
                  <a:gd name="T61" fmla="*/ 799538 h 1936751"/>
                  <a:gd name="T62" fmla="*/ 1075782 w 2276475"/>
                  <a:gd name="T63" fmla="*/ 737423 h 1936751"/>
                  <a:gd name="T64" fmla="*/ 1456382 w 2276475"/>
                  <a:gd name="T65" fmla="*/ 344821 h 1936751"/>
                  <a:gd name="T66" fmla="*/ 199469 w 2276475"/>
                  <a:gd name="T67" fmla="*/ 367345 h 1936751"/>
                  <a:gd name="T68" fmla="*/ 114475 w 2276475"/>
                  <a:gd name="T69" fmla="*/ 448541 h 1936751"/>
                  <a:gd name="T70" fmla="*/ 103321 w 2276475"/>
                  <a:gd name="T71" fmla="*/ 1407238 h 1936751"/>
                  <a:gd name="T72" fmla="*/ 171315 w 2276475"/>
                  <a:gd name="T73" fmla="*/ 1503559 h 1936751"/>
                  <a:gd name="T74" fmla="*/ 1382734 w 2276475"/>
                  <a:gd name="T75" fmla="*/ 1530890 h 1936751"/>
                  <a:gd name="T76" fmla="*/ 1488975 w 2276475"/>
                  <a:gd name="T77" fmla="*/ 1477289 h 1936751"/>
                  <a:gd name="T78" fmla="*/ 1531737 w 2276475"/>
                  <a:gd name="T79" fmla="*/ 1365845 h 1936751"/>
                  <a:gd name="T80" fmla="*/ 1605841 w 2276475"/>
                  <a:gd name="T81" fmla="*/ 1539381 h 1936751"/>
                  <a:gd name="T82" fmla="*/ 1513146 w 2276475"/>
                  <a:gd name="T83" fmla="*/ 1611821 h 1936751"/>
                  <a:gd name="T84" fmla="*/ 101461 w 2276475"/>
                  <a:gd name="T85" fmla="*/ 1605982 h 1936751"/>
                  <a:gd name="T86" fmla="*/ 16468 w 2276475"/>
                  <a:gd name="T87" fmla="*/ 1525317 h 1936751"/>
                  <a:gd name="T88" fmla="*/ 5312 w 2276475"/>
                  <a:gd name="T89" fmla="*/ 391226 h 1936751"/>
                  <a:gd name="T90" fmla="*/ 73307 w 2276475"/>
                  <a:gd name="T91" fmla="*/ 295170 h 1936751"/>
                  <a:gd name="T92" fmla="*/ 1746529 w 2276475"/>
                  <a:gd name="T93" fmla="*/ 88926 h 1936751"/>
                  <a:gd name="T94" fmla="*/ 1805153 w 2276475"/>
                  <a:gd name="T95" fmla="*/ 114614 h 1936751"/>
                  <a:gd name="T96" fmla="*/ 1838312 w 2276475"/>
                  <a:gd name="T97" fmla="*/ 176846 h 1936751"/>
                  <a:gd name="T98" fmla="*/ 1821600 w 2276475"/>
                  <a:gd name="T99" fmla="*/ 237490 h 1936751"/>
                  <a:gd name="T100" fmla="*/ 1620792 w 2276475"/>
                  <a:gd name="T101" fmla="*/ 421806 h 1936751"/>
                  <a:gd name="T102" fmla="*/ 1543068 w 2276475"/>
                  <a:gd name="T103" fmla="*/ 339447 h 1936751"/>
                  <a:gd name="T104" fmla="*/ 1506460 w 2276475"/>
                  <a:gd name="T105" fmla="*/ 289925 h 1936751"/>
                  <a:gd name="T106" fmla="*/ 1716818 w 2276475"/>
                  <a:gd name="T107" fmla="*/ 92634 h 1936751"/>
                  <a:gd name="T108" fmla="*/ 1893521 w 2276475"/>
                  <a:gd name="T109" fmla="*/ 35131 h 1936751"/>
                  <a:gd name="T110" fmla="*/ 1889783 w 2276475"/>
                  <a:gd name="T111" fmla="*/ 106078 h 1936751"/>
                  <a:gd name="T112" fmla="*/ 1844400 w 2276475"/>
                  <a:gd name="T113" fmla="*/ 105545 h 1936751"/>
                  <a:gd name="T114" fmla="*/ 1793944 w 2276475"/>
                  <a:gd name="T115" fmla="*/ 59669 h 1936751"/>
                  <a:gd name="T116" fmla="*/ 1847069 w 2276475"/>
                  <a:gd name="T117" fmla="*/ 16194 h 1936751"/>
                  <a:gd name="T118" fmla="*/ 1697756 w 2276475"/>
                  <a:gd name="T119" fmla="*/ 22017 h 1936751"/>
                  <a:gd name="T120" fmla="*/ 1364698 w 2276475"/>
                  <a:gd name="T121" fmla="*/ 383050 h 1936751"/>
                  <a:gd name="T122" fmla="*/ 1317840 w 2276475"/>
                  <a:gd name="T123" fmla="*/ 375887 h 1936751"/>
                  <a:gd name="T124" fmla="*/ 1320237 w 2276475"/>
                  <a:gd name="T125" fmla="*/ 329200 h 19367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76475" h="1936751">
                    <a:moveTo>
                      <a:pt x="872202" y="1555750"/>
                    </a:moveTo>
                    <a:lnTo>
                      <a:pt x="879190" y="1555750"/>
                    </a:lnTo>
                    <a:lnTo>
                      <a:pt x="1397284" y="1555750"/>
                    </a:lnTo>
                    <a:lnTo>
                      <a:pt x="1404272" y="1555750"/>
                    </a:lnTo>
                    <a:lnTo>
                      <a:pt x="1410943" y="1557024"/>
                    </a:lnTo>
                    <a:lnTo>
                      <a:pt x="1417614" y="1557979"/>
                    </a:lnTo>
                    <a:lnTo>
                      <a:pt x="1423649" y="1560208"/>
                    </a:lnTo>
                    <a:lnTo>
                      <a:pt x="1430002" y="1562437"/>
                    </a:lnTo>
                    <a:lnTo>
                      <a:pt x="1435403" y="1565303"/>
                    </a:lnTo>
                    <a:lnTo>
                      <a:pt x="1440485" y="1568168"/>
                    </a:lnTo>
                    <a:lnTo>
                      <a:pt x="1445567" y="1571989"/>
                    </a:lnTo>
                    <a:lnTo>
                      <a:pt x="1450015" y="1576128"/>
                    </a:lnTo>
                    <a:lnTo>
                      <a:pt x="1453509" y="1580268"/>
                    </a:lnTo>
                    <a:lnTo>
                      <a:pt x="1457321" y="1584726"/>
                    </a:lnTo>
                    <a:lnTo>
                      <a:pt x="1460180" y="1589502"/>
                    </a:lnTo>
                    <a:lnTo>
                      <a:pt x="1462403" y="1594915"/>
                    </a:lnTo>
                    <a:lnTo>
                      <a:pt x="1463674" y="1600009"/>
                    </a:lnTo>
                    <a:lnTo>
                      <a:pt x="1464944" y="1605741"/>
                    </a:lnTo>
                    <a:lnTo>
                      <a:pt x="1465262" y="1611472"/>
                    </a:lnTo>
                    <a:lnTo>
                      <a:pt x="1464944" y="1617203"/>
                    </a:lnTo>
                    <a:lnTo>
                      <a:pt x="1463674" y="1622935"/>
                    </a:lnTo>
                    <a:lnTo>
                      <a:pt x="1462403" y="1628029"/>
                    </a:lnTo>
                    <a:lnTo>
                      <a:pt x="1460180" y="1633124"/>
                    </a:lnTo>
                    <a:lnTo>
                      <a:pt x="1457321" y="1638218"/>
                    </a:lnTo>
                    <a:lnTo>
                      <a:pt x="1453509" y="1642358"/>
                    </a:lnTo>
                    <a:lnTo>
                      <a:pt x="1450015" y="1646815"/>
                    </a:lnTo>
                    <a:lnTo>
                      <a:pt x="1445567" y="1650955"/>
                    </a:lnTo>
                    <a:lnTo>
                      <a:pt x="1440485" y="1654457"/>
                    </a:lnTo>
                    <a:lnTo>
                      <a:pt x="1435403" y="1657641"/>
                    </a:lnTo>
                    <a:lnTo>
                      <a:pt x="1430002" y="1660507"/>
                    </a:lnTo>
                    <a:lnTo>
                      <a:pt x="1423649" y="1662736"/>
                    </a:lnTo>
                    <a:lnTo>
                      <a:pt x="1417614" y="1664328"/>
                    </a:lnTo>
                    <a:lnTo>
                      <a:pt x="1410943" y="1665920"/>
                    </a:lnTo>
                    <a:lnTo>
                      <a:pt x="1404272" y="1666875"/>
                    </a:lnTo>
                    <a:lnTo>
                      <a:pt x="1397284" y="1666875"/>
                    </a:lnTo>
                    <a:lnTo>
                      <a:pt x="879190" y="1666875"/>
                    </a:lnTo>
                    <a:lnTo>
                      <a:pt x="872202" y="1666875"/>
                    </a:lnTo>
                    <a:lnTo>
                      <a:pt x="865531" y="1665920"/>
                    </a:lnTo>
                    <a:lnTo>
                      <a:pt x="858860" y="1664328"/>
                    </a:lnTo>
                    <a:lnTo>
                      <a:pt x="852507" y="1662736"/>
                    </a:lnTo>
                    <a:lnTo>
                      <a:pt x="846790" y="1660507"/>
                    </a:lnTo>
                    <a:lnTo>
                      <a:pt x="841389" y="1657641"/>
                    </a:lnTo>
                    <a:lnTo>
                      <a:pt x="835989" y="1654139"/>
                    </a:lnTo>
                    <a:lnTo>
                      <a:pt x="831224" y="1650955"/>
                    </a:lnTo>
                    <a:lnTo>
                      <a:pt x="826777" y="1646815"/>
                    </a:lnTo>
                    <a:lnTo>
                      <a:pt x="822648" y="1642358"/>
                    </a:lnTo>
                    <a:lnTo>
                      <a:pt x="819471" y="1637900"/>
                    </a:lnTo>
                    <a:lnTo>
                      <a:pt x="816612" y="1633124"/>
                    </a:lnTo>
                    <a:lnTo>
                      <a:pt x="814389" y="1628029"/>
                    </a:lnTo>
                    <a:lnTo>
                      <a:pt x="812483" y="1622935"/>
                    </a:lnTo>
                    <a:lnTo>
                      <a:pt x="811530" y="1617203"/>
                    </a:lnTo>
                    <a:lnTo>
                      <a:pt x="811212" y="1611472"/>
                    </a:lnTo>
                    <a:lnTo>
                      <a:pt x="811530" y="1605741"/>
                    </a:lnTo>
                    <a:lnTo>
                      <a:pt x="812483" y="1600009"/>
                    </a:lnTo>
                    <a:lnTo>
                      <a:pt x="814389" y="1594915"/>
                    </a:lnTo>
                    <a:lnTo>
                      <a:pt x="816612" y="1589820"/>
                    </a:lnTo>
                    <a:lnTo>
                      <a:pt x="819471" y="1584726"/>
                    </a:lnTo>
                    <a:lnTo>
                      <a:pt x="822648" y="1580268"/>
                    </a:lnTo>
                    <a:lnTo>
                      <a:pt x="826777" y="1576128"/>
                    </a:lnTo>
                    <a:lnTo>
                      <a:pt x="831224" y="1571989"/>
                    </a:lnTo>
                    <a:lnTo>
                      <a:pt x="835989" y="1568168"/>
                    </a:lnTo>
                    <a:lnTo>
                      <a:pt x="841389" y="1565303"/>
                    </a:lnTo>
                    <a:lnTo>
                      <a:pt x="846790" y="1562437"/>
                    </a:lnTo>
                    <a:lnTo>
                      <a:pt x="852507" y="1560208"/>
                    </a:lnTo>
                    <a:lnTo>
                      <a:pt x="858860" y="1558298"/>
                    </a:lnTo>
                    <a:lnTo>
                      <a:pt x="865531" y="1557024"/>
                    </a:lnTo>
                    <a:lnTo>
                      <a:pt x="872202" y="1555750"/>
                    </a:lnTo>
                    <a:close/>
                    <a:moveTo>
                      <a:pt x="984211" y="1325563"/>
                    </a:moveTo>
                    <a:lnTo>
                      <a:pt x="1292263" y="1325563"/>
                    </a:lnTo>
                    <a:lnTo>
                      <a:pt x="1297339" y="1325880"/>
                    </a:lnTo>
                    <a:lnTo>
                      <a:pt x="1302415" y="1326513"/>
                    </a:lnTo>
                    <a:lnTo>
                      <a:pt x="1307174" y="1327779"/>
                    </a:lnTo>
                    <a:lnTo>
                      <a:pt x="1311615" y="1329361"/>
                    </a:lnTo>
                    <a:lnTo>
                      <a:pt x="1315740" y="1331260"/>
                    </a:lnTo>
                    <a:lnTo>
                      <a:pt x="1319864" y="1333792"/>
                    </a:lnTo>
                    <a:lnTo>
                      <a:pt x="1323671" y="1336640"/>
                    </a:lnTo>
                    <a:lnTo>
                      <a:pt x="1327161" y="1340121"/>
                    </a:lnTo>
                    <a:lnTo>
                      <a:pt x="1330333" y="1343286"/>
                    </a:lnTo>
                    <a:lnTo>
                      <a:pt x="1332871" y="1347400"/>
                    </a:lnTo>
                    <a:lnTo>
                      <a:pt x="1335409" y="1351198"/>
                    </a:lnTo>
                    <a:lnTo>
                      <a:pt x="1337630" y="1355629"/>
                    </a:lnTo>
                    <a:lnTo>
                      <a:pt x="1339216" y="1360059"/>
                    </a:lnTo>
                    <a:lnTo>
                      <a:pt x="1340485" y="1364807"/>
                    </a:lnTo>
                    <a:lnTo>
                      <a:pt x="1341437" y="1369870"/>
                    </a:lnTo>
                    <a:lnTo>
                      <a:pt x="1341437" y="1374934"/>
                    </a:lnTo>
                    <a:lnTo>
                      <a:pt x="1341437" y="1379681"/>
                    </a:lnTo>
                    <a:lnTo>
                      <a:pt x="1340485" y="1384745"/>
                    </a:lnTo>
                    <a:lnTo>
                      <a:pt x="1339216" y="1389492"/>
                    </a:lnTo>
                    <a:lnTo>
                      <a:pt x="1337630" y="1393923"/>
                    </a:lnTo>
                    <a:lnTo>
                      <a:pt x="1335409" y="1398037"/>
                    </a:lnTo>
                    <a:lnTo>
                      <a:pt x="1332871" y="1402151"/>
                    </a:lnTo>
                    <a:lnTo>
                      <a:pt x="1330016" y="1405632"/>
                    </a:lnTo>
                    <a:lnTo>
                      <a:pt x="1327161" y="1409430"/>
                    </a:lnTo>
                    <a:lnTo>
                      <a:pt x="1323671" y="1412595"/>
                    </a:lnTo>
                    <a:lnTo>
                      <a:pt x="1319864" y="1415443"/>
                    </a:lnTo>
                    <a:lnTo>
                      <a:pt x="1315740" y="1417659"/>
                    </a:lnTo>
                    <a:lnTo>
                      <a:pt x="1311615" y="1419874"/>
                    </a:lnTo>
                    <a:lnTo>
                      <a:pt x="1306857" y="1421773"/>
                    </a:lnTo>
                    <a:lnTo>
                      <a:pt x="1302415" y="1422722"/>
                    </a:lnTo>
                    <a:lnTo>
                      <a:pt x="1297339" y="1423672"/>
                    </a:lnTo>
                    <a:lnTo>
                      <a:pt x="1292263" y="1423988"/>
                    </a:lnTo>
                    <a:lnTo>
                      <a:pt x="984211" y="1423988"/>
                    </a:lnTo>
                    <a:lnTo>
                      <a:pt x="979453" y="1423672"/>
                    </a:lnTo>
                    <a:lnTo>
                      <a:pt x="974377" y="1422722"/>
                    </a:lnTo>
                    <a:lnTo>
                      <a:pt x="969618" y="1421773"/>
                    </a:lnTo>
                    <a:lnTo>
                      <a:pt x="965176" y="1419874"/>
                    </a:lnTo>
                    <a:lnTo>
                      <a:pt x="960735" y="1417659"/>
                    </a:lnTo>
                    <a:lnTo>
                      <a:pt x="956928" y="1415443"/>
                    </a:lnTo>
                    <a:lnTo>
                      <a:pt x="952803" y="1412595"/>
                    </a:lnTo>
                    <a:lnTo>
                      <a:pt x="949631" y="1409430"/>
                    </a:lnTo>
                    <a:lnTo>
                      <a:pt x="946141" y="1405632"/>
                    </a:lnTo>
                    <a:lnTo>
                      <a:pt x="943286" y="1402151"/>
                    </a:lnTo>
                    <a:lnTo>
                      <a:pt x="941065" y="1398037"/>
                    </a:lnTo>
                    <a:lnTo>
                      <a:pt x="938844" y="1393923"/>
                    </a:lnTo>
                    <a:lnTo>
                      <a:pt x="937258" y="1389492"/>
                    </a:lnTo>
                    <a:lnTo>
                      <a:pt x="935989" y="1384745"/>
                    </a:lnTo>
                    <a:lnTo>
                      <a:pt x="935355" y="1379681"/>
                    </a:lnTo>
                    <a:lnTo>
                      <a:pt x="935037" y="1374934"/>
                    </a:lnTo>
                    <a:lnTo>
                      <a:pt x="935355" y="1369870"/>
                    </a:lnTo>
                    <a:lnTo>
                      <a:pt x="935989" y="1364807"/>
                    </a:lnTo>
                    <a:lnTo>
                      <a:pt x="937258" y="1360059"/>
                    </a:lnTo>
                    <a:lnTo>
                      <a:pt x="938844" y="1355629"/>
                    </a:lnTo>
                    <a:lnTo>
                      <a:pt x="940748" y="1351198"/>
                    </a:lnTo>
                    <a:lnTo>
                      <a:pt x="943286" y="1347400"/>
                    </a:lnTo>
                    <a:lnTo>
                      <a:pt x="946141" y="1343286"/>
                    </a:lnTo>
                    <a:lnTo>
                      <a:pt x="949631" y="1340121"/>
                    </a:lnTo>
                    <a:lnTo>
                      <a:pt x="952803" y="1336640"/>
                    </a:lnTo>
                    <a:lnTo>
                      <a:pt x="956928" y="1333792"/>
                    </a:lnTo>
                    <a:lnTo>
                      <a:pt x="960735" y="1331260"/>
                    </a:lnTo>
                    <a:lnTo>
                      <a:pt x="965176" y="1329361"/>
                    </a:lnTo>
                    <a:lnTo>
                      <a:pt x="969618" y="1327779"/>
                    </a:lnTo>
                    <a:lnTo>
                      <a:pt x="974377" y="1326513"/>
                    </a:lnTo>
                    <a:lnTo>
                      <a:pt x="979453" y="1325880"/>
                    </a:lnTo>
                    <a:lnTo>
                      <a:pt x="984211" y="1325563"/>
                    </a:lnTo>
                    <a:close/>
                    <a:moveTo>
                      <a:pt x="369286" y="1074738"/>
                    </a:moveTo>
                    <a:lnTo>
                      <a:pt x="887697" y="1074738"/>
                    </a:lnTo>
                    <a:lnTo>
                      <a:pt x="894368" y="1075056"/>
                    </a:lnTo>
                    <a:lnTo>
                      <a:pt x="901356" y="1076008"/>
                    </a:lnTo>
                    <a:lnTo>
                      <a:pt x="908027" y="1077278"/>
                    </a:lnTo>
                    <a:lnTo>
                      <a:pt x="914063" y="1079183"/>
                    </a:lnTo>
                    <a:lnTo>
                      <a:pt x="920098" y="1081406"/>
                    </a:lnTo>
                    <a:lnTo>
                      <a:pt x="925816" y="1084263"/>
                    </a:lnTo>
                    <a:lnTo>
                      <a:pt x="930898" y="1087438"/>
                    </a:lnTo>
                    <a:lnTo>
                      <a:pt x="935663" y="1090931"/>
                    </a:lnTo>
                    <a:lnTo>
                      <a:pt x="940110" y="1094741"/>
                    </a:lnTo>
                    <a:lnTo>
                      <a:pt x="944240" y="1099186"/>
                    </a:lnTo>
                    <a:lnTo>
                      <a:pt x="947416" y="1103948"/>
                    </a:lnTo>
                    <a:lnTo>
                      <a:pt x="950275" y="1108711"/>
                    </a:lnTo>
                    <a:lnTo>
                      <a:pt x="952499" y="1113791"/>
                    </a:lnTo>
                    <a:lnTo>
                      <a:pt x="954405" y="1118871"/>
                    </a:lnTo>
                    <a:lnTo>
                      <a:pt x="955358" y="1124903"/>
                    </a:lnTo>
                    <a:lnTo>
                      <a:pt x="955675" y="1130301"/>
                    </a:lnTo>
                    <a:lnTo>
                      <a:pt x="955358" y="1136016"/>
                    </a:lnTo>
                    <a:lnTo>
                      <a:pt x="954405" y="1141413"/>
                    </a:lnTo>
                    <a:lnTo>
                      <a:pt x="952499" y="1147128"/>
                    </a:lnTo>
                    <a:lnTo>
                      <a:pt x="950275" y="1152208"/>
                    </a:lnTo>
                    <a:lnTo>
                      <a:pt x="947416" y="1156971"/>
                    </a:lnTo>
                    <a:lnTo>
                      <a:pt x="944240" y="1161098"/>
                    </a:lnTo>
                    <a:lnTo>
                      <a:pt x="940110" y="1165543"/>
                    </a:lnTo>
                    <a:lnTo>
                      <a:pt x="935663" y="1169671"/>
                    </a:lnTo>
                    <a:lnTo>
                      <a:pt x="930898" y="1173163"/>
                    </a:lnTo>
                    <a:lnTo>
                      <a:pt x="925816" y="1176656"/>
                    </a:lnTo>
                    <a:lnTo>
                      <a:pt x="920098" y="1179196"/>
                    </a:lnTo>
                    <a:lnTo>
                      <a:pt x="914063" y="1181736"/>
                    </a:lnTo>
                    <a:lnTo>
                      <a:pt x="908027" y="1183323"/>
                    </a:lnTo>
                    <a:lnTo>
                      <a:pt x="901356" y="1184593"/>
                    </a:lnTo>
                    <a:lnTo>
                      <a:pt x="894368" y="1185546"/>
                    </a:lnTo>
                    <a:lnTo>
                      <a:pt x="887697" y="1185863"/>
                    </a:lnTo>
                    <a:lnTo>
                      <a:pt x="369286" y="1185863"/>
                    </a:lnTo>
                    <a:lnTo>
                      <a:pt x="362615" y="1185546"/>
                    </a:lnTo>
                    <a:lnTo>
                      <a:pt x="355944" y="1184593"/>
                    </a:lnTo>
                    <a:lnTo>
                      <a:pt x="349273" y="1183323"/>
                    </a:lnTo>
                    <a:lnTo>
                      <a:pt x="343238" y="1181736"/>
                    </a:lnTo>
                    <a:lnTo>
                      <a:pt x="337203" y="1179196"/>
                    </a:lnTo>
                    <a:lnTo>
                      <a:pt x="331485" y="1176656"/>
                    </a:lnTo>
                    <a:lnTo>
                      <a:pt x="326402" y="1173163"/>
                    </a:lnTo>
                    <a:lnTo>
                      <a:pt x="321637" y="1169671"/>
                    </a:lnTo>
                    <a:lnTo>
                      <a:pt x="317190" y="1165543"/>
                    </a:lnTo>
                    <a:lnTo>
                      <a:pt x="313378" y="1161098"/>
                    </a:lnTo>
                    <a:lnTo>
                      <a:pt x="309884" y="1156971"/>
                    </a:lnTo>
                    <a:lnTo>
                      <a:pt x="307025" y="1152208"/>
                    </a:lnTo>
                    <a:lnTo>
                      <a:pt x="304802" y="1147128"/>
                    </a:lnTo>
                    <a:lnTo>
                      <a:pt x="302896" y="1141413"/>
                    </a:lnTo>
                    <a:lnTo>
                      <a:pt x="301943" y="1136016"/>
                    </a:lnTo>
                    <a:lnTo>
                      <a:pt x="301625" y="1130301"/>
                    </a:lnTo>
                    <a:lnTo>
                      <a:pt x="301943" y="1124903"/>
                    </a:lnTo>
                    <a:lnTo>
                      <a:pt x="302896" y="1119188"/>
                    </a:lnTo>
                    <a:lnTo>
                      <a:pt x="304802" y="1113791"/>
                    </a:lnTo>
                    <a:lnTo>
                      <a:pt x="307025" y="1108711"/>
                    </a:lnTo>
                    <a:lnTo>
                      <a:pt x="309884" y="1103948"/>
                    </a:lnTo>
                    <a:lnTo>
                      <a:pt x="313378" y="1099186"/>
                    </a:lnTo>
                    <a:lnTo>
                      <a:pt x="317190" y="1094741"/>
                    </a:lnTo>
                    <a:lnTo>
                      <a:pt x="321637" y="1091248"/>
                    </a:lnTo>
                    <a:lnTo>
                      <a:pt x="326402" y="1087438"/>
                    </a:lnTo>
                    <a:lnTo>
                      <a:pt x="331485" y="1084263"/>
                    </a:lnTo>
                    <a:lnTo>
                      <a:pt x="337203" y="1081406"/>
                    </a:lnTo>
                    <a:lnTo>
                      <a:pt x="343238" y="1079183"/>
                    </a:lnTo>
                    <a:lnTo>
                      <a:pt x="349273" y="1077278"/>
                    </a:lnTo>
                    <a:lnTo>
                      <a:pt x="355944" y="1076008"/>
                    </a:lnTo>
                    <a:lnTo>
                      <a:pt x="362615" y="1075056"/>
                    </a:lnTo>
                    <a:lnTo>
                      <a:pt x="369286" y="1074738"/>
                    </a:lnTo>
                    <a:close/>
                    <a:moveTo>
                      <a:pt x="1261435" y="965200"/>
                    </a:moveTo>
                    <a:lnTo>
                      <a:pt x="1264624" y="965200"/>
                    </a:lnTo>
                    <a:lnTo>
                      <a:pt x="1267814" y="965200"/>
                    </a:lnTo>
                    <a:lnTo>
                      <a:pt x="1271322" y="965838"/>
                    </a:lnTo>
                    <a:lnTo>
                      <a:pt x="1275149" y="967114"/>
                    </a:lnTo>
                    <a:lnTo>
                      <a:pt x="1278977" y="968390"/>
                    </a:lnTo>
                    <a:lnTo>
                      <a:pt x="1282804" y="969984"/>
                    </a:lnTo>
                    <a:lnTo>
                      <a:pt x="1290777" y="973811"/>
                    </a:lnTo>
                    <a:lnTo>
                      <a:pt x="1298113" y="978277"/>
                    </a:lnTo>
                    <a:lnTo>
                      <a:pt x="1304491" y="982742"/>
                    </a:lnTo>
                    <a:lnTo>
                      <a:pt x="1308637" y="986250"/>
                    </a:lnTo>
                    <a:lnTo>
                      <a:pt x="1312784" y="990715"/>
                    </a:lnTo>
                    <a:lnTo>
                      <a:pt x="1317249" y="997094"/>
                    </a:lnTo>
                    <a:lnTo>
                      <a:pt x="1321395" y="1004429"/>
                    </a:lnTo>
                    <a:lnTo>
                      <a:pt x="1325222" y="1012403"/>
                    </a:lnTo>
                    <a:lnTo>
                      <a:pt x="1326817" y="1016549"/>
                    </a:lnTo>
                    <a:lnTo>
                      <a:pt x="1328092" y="1020057"/>
                    </a:lnTo>
                    <a:lnTo>
                      <a:pt x="1329368" y="1024203"/>
                    </a:lnTo>
                    <a:lnTo>
                      <a:pt x="1330006" y="1027711"/>
                    </a:lnTo>
                    <a:lnTo>
                      <a:pt x="1330325" y="1030901"/>
                    </a:lnTo>
                    <a:lnTo>
                      <a:pt x="1330006" y="1034090"/>
                    </a:lnTo>
                    <a:lnTo>
                      <a:pt x="1329368" y="1036004"/>
                    </a:lnTo>
                    <a:lnTo>
                      <a:pt x="1327774" y="1038236"/>
                    </a:lnTo>
                    <a:lnTo>
                      <a:pt x="1228904" y="1099472"/>
                    </a:lnTo>
                    <a:lnTo>
                      <a:pt x="1226990" y="1101066"/>
                    </a:lnTo>
                    <a:lnTo>
                      <a:pt x="1225396" y="1102342"/>
                    </a:lnTo>
                    <a:lnTo>
                      <a:pt x="1223163" y="1103618"/>
                    </a:lnTo>
                    <a:lnTo>
                      <a:pt x="1220930" y="1104575"/>
                    </a:lnTo>
                    <a:lnTo>
                      <a:pt x="1219017" y="1105213"/>
                    </a:lnTo>
                    <a:lnTo>
                      <a:pt x="1216784" y="1105850"/>
                    </a:lnTo>
                    <a:lnTo>
                      <a:pt x="1212000" y="1106488"/>
                    </a:lnTo>
                    <a:lnTo>
                      <a:pt x="1207854" y="1105850"/>
                    </a:lnTo>
                    <a:lnTo>
                      <a:pt x="1205622" y="1105213"/>
                    </a:lnTo>
                    <a:lnTo>
                      <a:pt x="1203389" y="1104575"/>
                    </a:lnTo>
                    <a:lnTo>
                      <a:pt x="1201475" y="1103618"/>
                    </a:lnTo>
                    <a:lnTo>
                      <a:pt x="1199243" y="1102342"/>
                    </a:lnTo>
                    <a:lnTo>
                      <a:pt x="1197329" y="1101066"/>
                    </a:lnTo>
                    <a:lnTo>
                      <a:pt x="1195735" y="1099472"/>
                    </a:lnTo>
                    <a:lnTo>
                      <a:pt x="1194140" y="1097558"/>
                    </a:lnTo>
                    <a:lnTo>
                      <a:pt x="1192864" y="1095963"/>
                    </a:lnTo>
                    <a:lnTo>
                      <a:pt x="1191588" y="1093731"/>
                    </a:lnTo>
                    <a:lnTo>
                      <a:pt x="1190632" y="1091817"/>
                    </a:lnTo>
                    <a:lnTo>
                      <a:pt x="1189356" y="1087352"/>
                    </a:lnTo>
                    <a:lnTo>
                      <a:pt x="1189037" y="1082887"/>
                    </a:lnTo>
                    <a:lnTo>
                      <a:pt x="1189356" y="1078741"/>
                    </a:lnTo>
                    <a:lnTo>
                      <a:pt x="1190632" y="1074276"/>
                    </a:lnTo>
                    <a:lnTo>
                      <a:pt x="1191588" y="1072043"/>
                    </a:lnTo>
                    <a:lnTo>
                      <a:pt x="1192864" y="1070130"/>
                    </a:lnTo>
                    <a:lnTo>
                      <a:pt x="1194140" y="1068535"/>
                    </a:lnTo>
                    <a:lnTo>
                      <a:pt x="1195735" y="1066621"/>
                    </a:lnTo>
                    <a:lnTo>
                      <a:pt x="1257289" y="967433"/>
                    </a:lnTo>
                    <a:lnTo>
                      <a:pt x="1258884" y="965838"/>
                    </a:lnTo>
                    <a:lnTo>
                      <a:pt x="1261435" y="965200"/>
                    </a:lnTo>
                    <a:close/>
                    <a:moveTo>
                      <a:pt x="346041" y="844550"/>
                    </a:moveTo>
                    <a:lnTo>
                      <a:pt x="350799" y="844550"/>
                    </a:lnTo>
                    <a:lnTo>
                      <a:pt x="658851" y="844550"/>
                    </a:lnTo>
                    <a:lnTo>
                      <a:pt x="663927" y="844550"/>
                    </a:lnTo>
                    <a:lnTo>
                      <a:pt x="669003" y="845185"/>
                    </a:lnTo>
                    <a:lnTo>
                      <a:pt x="673762" y="846773"/>
                    </a:lnTo>
                    <a:lnTo>
                      <a:pt x="678204" y="848043"/>
                    </a:lnTo>
                    <a:lnTo>
                      <a:pt x="682645" y="850265"/>
                    </a:lnTo>
                    <a:lnTo>
                      <a:pt x="686452" y="852805"/>
                    </a:lnTo>
                    <a:lnTo>
                      <a:pt x="690259" y="855345"/>
                    </a:lnTo>
                    <a:lnTo>
                      <a:pt x="693749" y="858838"/>
                    </a:lnTo>
                    <a:lnTo>
                      <a:pt x="697239" y="862330"/>
                    </a:lnTo>
                    <a:lnTo>
                      <a:pt x="699777" y="865823"/>
                    </a:lnTo>
                    <a:lnTo>
                      <a:pt x="702315" y="869950"/>
                    </a:lnTo>
                    <a:lnTo>
                      <a:pt x="704218" y="874395"/>
                    </a:lnTo>
                    <a:lnTo>
                      <a:pt x="705804" y="879158"/>
                    </a:lnTo>
                    <a:lnTo>
                      <a:pt x="707391" y="883920"/>
                    </a:lnTo>
                    <a:lnTo>
                      <a:pt x="708025" y="888683"/>
                    </a:lnTo>
                    <a:lnTo>
                      <a:pt x="708025" y="893763"/>
                    </a:lnTo>
                    <a:lnTo>
                      <a:pt x="708025" y="898843"/>
                    </a:lnTo>
                    <a:lnTo>
                      <a:pt x="707391" y="903605"/>
                    </a:lnTo>
                    <a:lnTo>
                      <a:pt x="705804" y="908368"/>
                    </a:lnTo>
                    <a:lnTo>
                      <a:pt x="704218" y="912495"/>
                    </a:lnTo>
                    <a:lnTo>
                      <a:pt x="702315" y="916940"/>
                    </a:lnTo>
                    <a:lnTo>
                      <a:pt x="699777" y="921068"/>
                    </a:lnTo>
                    <a:lnTo>
                      <a:pt x="697239" y="924878"/>
                    </a:lnTo>
                    <a:lnTo>
                      <a:pt x="693749" y="928370"/>
                    </a:lnTo>
                    <a:lnTo>
                      <a:pt x="690259" y="931545"/>
                    </a:lnTo>
                    <a:lnTo>
                      <a:pt x="686452" y="934403"/>
                    </a:lnTo>
                    <a:lnTo>
                      <a:pt x="682645" y="936943"/>
                    </a:lnTo>
                    <a:lnTo>
                      <a:pt x="678204" y="938848"/>
                    </a:lnTo>
                    <a:lnTo>
                      <a:pt x="673762" y="940753"/>
                    </a:lnTo>
                    <a:lnTo>
                      <a:pt x="669003" y="941705"/>
                    </a:lnTo>
                    <a:lnTo>
                      <a:pt x="663927" y="942658"/>
                    </a:lnTo>
                    <a:lnTo>
                      <a:pt x="658851" y="942975"/>
                    </a:lnTo>
                    <a:lnTo>
                      <a:pt x="350799" y="942975"/>
                    </a:lnTo>
                    <a:lnTo>
                      <a:pt x="346041" y="942658"/>
                    </a:lnTo>
                    <a:lnTo>
                      <a:pt x="340965" y="941705"/>
                    </a:lnTo>
                    <a:lnTo>
                      <a:pt x="336206" y="940753"/>
                    </a:lnTo>
                    <a:lnTo>
                      <a:pt x="331764" y="938848"/>
                    </a:lnTo>
                    <a:lnTo>
                      <a:pt x="327323" y="936943"/>
                    </a:lnTo>
                    <a:lnTo>
                      <a:pt x="323516" y="934403"/>
                    </a:lnTo>
                    <a:lnTo>
                      <a:pt x="319391" y="931545"/>
                    </a:lnTo>
                    <a:lnTo>
                      <a:pt x="316219" y="928370"/>
                    </a:lnTo>
                    <a:lnTo>
                      <a:pt x="312729" y="924878"/>
                    </a:lnTo>
                    <a:lnTo>
                      <a:pt x="309874" y="921068"/>
                    </a:lnTo>
                    <a:lnTo>
                      <a:pt x="307653" y="916940"/>
                    </a:lnTo>
                    <a:lnTo>
                      <a:pt x="305432" y="912495"/>
                    </a:lnTo>
                    <a:lnTo>
                      <a:pt x="303846" y="908368"/>
                    </a:lnTo>
                    <a:lnTo>
                      <a:pt x="302577" y="903605"/>
                    </a:lnTo>
                    <a:lnTo>
                      <a:pt x="301943" y="898843"/>
                    </a:lnTo>
                    <a:lnTo>
                      <a:pt x="301625" y="893763"/>
                    </a:lnTo>
                    <a:lnTo>
                      <a:pt x="301943" y="888683"/>
                    </a:lnTo>
                    <a:lnTo>
                      <a:pt x="302577" y="883920"/>
                    </a:lnTo>
                    <a:lnTo>
                      <a:pt x="303846" y="879158"/>
                    </a:lnTo>
                    <a:lnTo>
                      <a:pt x="305432" y="874395"/>
                    </a:lnTo>
                    <a:lnTo>
                      <a:pt x="307336" y="869950"/>
                    </a:lnTo>
                    <a:lnTo>
                      <a:pt x="309874" y="865823"/>
                    </a:lnTo>
                    <a:lnTo>
                      <a:pt x="312729" y="862330"/>
                    </a:lnTo>
                    <a:lnTo>
                      <a:pt x="316219" y="858838"/>
                    </a:lnTo>
                    <a:lnTo>
                      <a:pt x="319391" y="855345"/>
                    </a:lnTo>
                    <a:lnTo>
                      <a:pt x="323516" y="852805"/>
                    </a:lnTo>
                    <a:lnTo>
                      <a:pt x="327323" y="850265"/>
                    </a:lnTo>
                    <a:lnTo>
                      <a:pt x="331764" y="848043"/>
                    </a:lnTo>
                    <a:lnTo>
                      <a:pt x="336206" y="846773"/>
                    </a:lnTo>
                    <a:lnTo>
                      <a:pt x="340965" y="845185"/>
                    </a:lnTo>
                    <a:lnTo>
                      <a:pt x="346041" y="844550"/>
                    </a:lnTo>
                    <a:close/>
                    <a:moveTo>
                      <a:pt x="344144" y="590550"/>
                    </a:moveTo>
                    <a:lnTo>
                      <a:pt x="960782" y="590550"/>
                    </a:lnTo>
                    <a:lnTo>
                      <a:pt x="966812" y="591185"/>
                    </a:lnTo>
                    <a:lnTo>
                      <a:pt x="973159" y="592138"/>
                    </a:lnTo>
                    <a:lnTo>
                      <a:pt x="978871" y="593725"/>
                    </a:lnTo>
                    <a:lnTo>
                      <a:pt x="984584" y="595630"/>
                    </a:lnTo>
                    <a:lnTo>
                      <a:pt x="990296" y="598488"/>
                    </a:lnTo>
                    <a:lnTo>
                      <a:pt x="995374" y="601345"/>
                    </a:lnTo>
                    <a:lnTo>
                      <a:pt x="1000135" y="604838"/>
                    </a:lnTo>
                    <a:lnTo>
                      <a:pt x="1004260" y="608965"/>
                    </a:lnTo>
                    <a:lnTo>
                      <a:pt x="1008386" y="613410"/>
                    </a:lnTo>
                    <a:lnTo>
                      <a:pt x="1011560" y="617855"/>
                    </a:lnTo>
                    <a:lnTo>
                      <a:pt x="1015051" y="623253"/>
                    </a:lnTo>
                    <a:lnTo>
                      <a:pt x="1017590" y="628650"/>
                    </a:lnTo>
                    <a:lnTo>
                      <a:pt x="1019811" y="634048"/>
                    </a:lnTo>
                    <a:lnTo>
                      <a:pt x="1021081" y="639763"/>
                    </a:lnTo>
                    <a:lnTo>
                      <a:pt x="1021715" y="646113"/>
                    </a:lnTo>
                    <a:lnTo>
                      <a:pt x="1022350" y="652145"/>
                    </a:lnTo>
                    <a:lnTo>
                      <a:pt x="1021715" y="658813"/>
                    </a:lnTo>
                    <a:lnTo>
                      <a:pt x="1021081" y="664528"/>
                    </a:lnTo>
                    <a:lnTo>
                      <a:pt x="1019811" y="670878"/>
                    </a:lnTo>
                    <a:lnTo>
                      <a:pt x="1017590" y="676275"/>
                    </a:lnTo>
                    <a:lnTo>
                      <a:pt x="1015051" y="681673"/>
                    </a:lnTo>
                    <a:lnTo>
                      <a:pt x="1011560" y="686753"/>
                    </a:lnTo>
                    <a:lnTo>
                      <a:pt x="1008386" y="691515"/>
                    </a:lnTo>
                    <a:lnTo>
                      <a:pt x="1004260" y="695960"/>
                    </a:lnTo>
                    <a:lnTo>
                      <a:pt x="1000135" y="700088"/>
                    </a:lnTo>
                    <a:lnTo>
                      <a:pt x="995374" y="703580"/>
                    </a:lnTo>
                    <a:lnTo>
                      <a:pt x="990296" y="706438"/>
                    </a:lnTo>
                    <a:lnTo>
                      <a:pt x="984584" y="708978"/>
                    </a:lnTo>
                    <a:lnTo>
                      <a:pt x="978871" y="711200"/>
                    </a:lnTo>
                    <a:lnTo>
                      <a:pt x="973159" y="712788"/>
                    </a:lnTo>
                    <a:lnTo>
                      <a:pt x="966812" y="713740"/>
                    </a:lnTo>
                    <a:lnTo>
                      <a:pt x="960782" y="714375"/>
                    </a:lnTo>
                    <a:lnTo>
                      <a:pt x="344144" y="714375"/>
                    </a:lnTo>
                    <a:lnTo>
                      <a:pt x="338114" y="713740"/>
                    </a:lnTo>
                    <a:lnTo>
                      <a:pt x="331767" y="712788"/>
                    </a:lnTo>
                    <a:lnTo>
                      <a:pt x="326054" y="711200"/>
                    </a:lnTo>
                    <a:lnTo>
                      <a:pt x="320342" y="708978"/>
                    </a:lnTo>
                    <a:lnTo>
                      <a:pt x="314946" y="706438"/>
                    </a:lnTo>
                    <a:lnTo>
                      <a:pt x="309869" y="703580"/>
                    </a:lnTo>
                    <a:lnTo>
                      <a:pt x="305108" y="700088"/>
                    </a:lnTo>
                    <a:lnTo>
                      <a:pt x="300982" y="695960"/>
                    </a:lnTo>
                    <a:lnTo>
                      <a:pt x="296857" y="691515"/>
                    </a:lnTo>
                    <a:lnTo>
                      <a:pt x="293366" y="686753"/>
                    </a:lnTo>
                    <a:lnTo>
                      <a:pt x="290192" y="681673"/>
                    </a:lnTo>
                    <a:lnTo>
                      <a:pt x="287653" y="676275"/>
                    </a:lnTo>
                    <a:lnTo>
                      <a:pt x="285432" y="670878"/>
                    </a:lnTo>
                    <a:lnTo>
                      <a:pt x="284162" y="664528"/>
                    </a:lnTo>
                    <a:lnTo>
                      <a:pt x="282893" y="658813"/>
                    </a:lnTo>
                    <a:lnTo>
                      <a:pt x="282575" y="652145"/>
                    </a:lnTo>
                    <a:lnTo>
                      <a:pt x="282893" y="646113"/>
                    </a:lnTo>
                    <a:lnTo>
                      <a:pt x="284162" y="639763"/>
                    </a:lnTo>
                    <a:lnTo>
                      <a:pt x="285432" y="634048"/>
                    </a:lnTo>
                    <a:lnTo>
                      <a:pt x="287653" y="628650"/>
                    </a:lnTo>
                    <a:lnTo>
                      <a:pt x="290192" y="623253"/>
                    </a:lnTo>
                    <a:lnTo>
                      <a:pt x="293366" y="617855"/>
                    </a:lnTo>
                    <a:lnTo>
                      <a:pt x="296857" y="613410"/>
                    </a:lnTo>
                    <a:lnTo>
                      <a:pt x="300982" y="608965"/>
                    </a:lnTo>
                    <a:lnTo>
                      <a:pt x="305108" y="604838"/>
                    </a:lnTo>
                    <a:lnTo>
                      <a:pt x="309869" y="601345"/>
                    </a:lnTo>
                    <a:lnTo>
                      <a:pt x="314946" y="598488"/>
                    </a:lnTo>
                    <a:lnTo>
                      <a:pt x="320342" y="595630"/>
                    </a:lnTo>
                    <a:lnTo>
                      <a:pt x="326054" y="593725"/>
                    </a:lnTo>
                    <a:lnTo>
                      <a:pt x="331767" y="592138"/>
                    </a:lnTo>
                    <a:lnTo>
                      <a:pt x="338114" y="591185"/>
                    </a:lnTo>
                    <a:lnTo>
                      <a:pt x="344144" y="590550"/>
                    </a:lnTo>
                    <a:close/>
                    <a:moveTo>
                      <a:pt x="1750865" y="411163"/>
                    </a:moveTo>
                    <a:lnTo>
                      <a:pt x="1754043" y="411481"/>
                    </a:lnTo>
                    <a:lnTo>
                      <a:pt x="1757540" y="411798"/>
                    </a:lnTo>
                    <a:lnTo>
                      <a:pt x="1760718" y="413068"/>
                    </a:lnTo>
                    <a:lnTo>
                      <a:pt x="1764214" y="414021"/>
                    </a:lnTo>
                    <a:lnTo>
                      <a:pt x="1767710" y="414973"/>
                    </a:lnTo>
                    <a:lnTo>
                      <a:pt x="1770889" y="416878"/>
                    </a:lnTo>
                    <a:lnTo>
                      <a:pt x="1777563" y="421006"/>
                    </a:lnTo>
                    <a:lnTo>
                      <a:pt x="1784555" y="425768"/>
                    </a:lnTo>
                    <a:lnTo>
                      <a:pt x="1790912" y="431166"/>
                    </a:lnTo>
                    <a:lnTo>
                      <a:pt x="1797904" y="437198"/>
                    </a:lnTo>
                    <a:lnTo>
                      <a:pt x="1812207" y="451486"/>
                    </a:lnTo>
                    <a:lnTo>
                      <a:pt x="1827145" y="466408"/>
                    </a:lnTo>
                    <a:lnTo>
                      <a:pt x="1836680" y="476251"/>
                    </a:lnTo>
                    <a:lnTo>
                      <a:pt x="1851935" y="491173"/>
                    </a:lnTo>
                    <a:lnTo>
                      <a:pt x="1865920" y="505461"/>
                    </a:lnTo>
                    <a:lnTo>
                      <a:pt x="1872277" y="512446"/>
                    </a:lnTo>
                    <a:lnTo>
                      <a:pt x="1877680" y="519431"/>
                    </a:lnTo>
                    <a:lnTo>
                      <a:pt x="1882447" y="525781"/>
                    </a:lnTo>
                    <a:lnTo>
                      <a:pt x="1886579" y="532766"/>
                    </a:lnTo>
                    <a:lnTo>
                      <a:pt x="1888486" y="536258"/>
                    </a:lnTo>
                    <a:lnTo>
                      <a:pt x="1889439" y="539433"/>
                    </a:lnTo>
                    <a:lnTo>
                      <a:pt x="1891029" y="542608"/>
                    </a:lnTo>
                    <a:lnTo>
                      <a:pt x="1891664" y="546101"/>
                    </a:lnTo>
                    <a:lnTo>
                      <a:pt x="1891982" y="549593"/>
                    </a:lnTo>
                    <a:lnTo>
                      <a:pt x="1892300" y="552768"/>
                    </a:lnTo>
                    <a:lnTo>
                      <a:pt x="1892300" y="556261"/>
                    </a:lnTo>
                    <a:lnTo>
                      <a:pt x="1891664" y="559753"/>
                    </a:lnTo>
                    <a:lnTo>
                      <a:pt x="1891029" y="562928"/>
                    </a:lnTo>
                    <a:lnTo>
                      <a:pt x="1889757" y="566738"/>
                    </a:lnTo>
                    <a:lnTo>
                      <a:pt x="1888486" y="570231"/>
                    </a:lnTo>
                    <a:lnTo>
                      <a:pt x="1886261" y="574041"/>
                    </a:lnTo>
                    <a:lnTo>
                      <a:pt x="1884036" y="577533"/>
                    </a:lnTo>
                    <a:lnTo>
                      <a:pt x="1881176" y="581343"/>
                    </a:lnTo>
                    <a:lnTo>
                      <a:pt x="1877680" y="585153"/>
                    </a:lnTo>
                    <a:lnTo>
                      <a:pt x="1874184" y="588963"/>
                    </a:lnTo>
                    <a:lnTo>
                      <a:pt x="1476895" y="985838"/>
                    </a:lnTo>
                    <a:lnTo>
                      <a:pt x="1472763" y="989966"/>
                    </a:lnTo>
                    <a:lnTo>
                      <a:pt x="1468313" y="993458"/>
                    </a:lnTo>
                    <a:lnTo>
                      <a:pt x="1464182" y="996633"/>
                    </a:lnTo>
                    <a:lnTo>
                      <a:pt x="1459732" y="999808"/>
                    </a:lnTo>
                    <a:lnTo>
                      <a:pt x="1455282" y="1002348"/>
                    </a:lnTo>
                    <a:lnTo>
                      <a:pt x="1450515" y="1004888"/>
                    </a:lnTo>
                    <a:lnTo>
                      <a:pt x="1446065" y="1007111"/>
                    </a:lnTo>
                    <a:lnTo>
                      <a:pt x="1440980" y="1009016"/>
                    </a:lnTo>
                    <a:lnTo>
                      <a:pt x="1436212" y="1010921"/>
                    </a:lnTo>
                    <a:lnTo>
                      <a:pt x="1431445" y="1012826"/>
                    </a:lnTo>
                    <a:lnTo>
                      <a:pt x="1426360" y="1013778"/>
                    </a:lnTo>
                    <a:lnTo>
                      <a:pt x="1421274" y="1015366"/>
                    </a:lnTo>
                    <a:lnTo>
                      <a:pt x="1416507" y="1016001"/>
                    </a:lnTo>
                    <a:lnTo>
                      <a:pt x="1411422" y="1016953"/>
                    </a:lnTo>
                    <a:lnTo>
                      <a:pt x="1406336" y="1017271"/>
                    </a:lnTo>
                    <a:lnTo>
                      <a:pt x="1401569" y="1017588"/>
                    </a:lnTo>
                    <a:lnTo>
                      <a:pt x="1396484" y="1017588"/>
                    </a:lnTo>
                    <a:lnTo>
                      <a:pt x="1391716" y="1017271"/>
                    </a:lnTo>
                    <a:lnTo>
                      <a:pt x="1386949" y="1016953"/>
                    </a:lnTo>
                    <a:lnTo>
                      <a:pt x="1382499" y="1015683"/>
                    </a:lnTo>
                    <a:lnTo>
                      <a:pt x="1377731" y="1015048"/>
                    </a:lnTo>
                    <a:lnTo>
                      <a:pt x="1373282" y="1013461"/>
                    </a:lnTo>
                    <a:lnTo>
                      <a:pt x="1368832" y="1012191"/>
                    </a:lnTo>
                    <a:lnTo>
                      <a:pt x="1364700" y="1010286"/>
                    </a:lnTo>
                    <a:lnTo>
                      <a:pt x="1360886" y="1008063"/>
                    </a:lnTo>
                    <a:lnTo>
                      <a:pt x="1357072" y="1005523"/>
                    </a:lnTo>
                    <a:lnTo>
                      <a:pt x="1353576" y="1002983"/>
                    </a:lnTo>
                    <a:lnTo>
                      <a:pt x="1350080" y="1000126"/>
                    </a:lnTo>
                    <a:lnTo>
                      <a:pt x="1347220" y="996633"/>
                    </a:lnTo>
                    <a:lnTo>
                      <a:pt x="1344359" y="993458"/>
                    </a:lnTo>
                    <a:lnTo>
                      <a:pt x="1341817" y="989331"/>
                    </a:lnTo>
                    <a:lnTo>
                      <a:pt x="1339274" y="985521"/>
                    </a:lnTo>
                    <a:lnTo>
                      <a:pt x="1337367" y="981076"/>
                    </a:lnTo>
                    <a:lnTo>
                      <a:pt x="1335778" y="976313"/>
                    </a:lnTo>
                    <a:lnTo>
                      <a:pt x="1326561" y="967106"/>
                    </a:lnTo>
                    <a:lnTo>
                      <a:pt x="1322111" y="965518"/>
                    </a:lnTo>
                    <a:lnTo>
                      <a:pt x="1317979" y="963296"/>
                    </a:lnTo>
                    <a:lnTo>
                      <a:pt x="1314165" y="961073"/>
                    </a:lnTo>
                    <a:lnTo>
                      <a:pt x="1310351" y="958851"/>
                    </a:lnTo>
                    <a:lnTo>
                      <a:pt x="1307173" y="956311"/>
                    </a:lnTo>
                    <a:lnTo>
                      <a:pt x="1303995" y="953453"/>
                    </a:lnTo>
                    <a:lnTo>
                      <a:pt x="1301134" y="950913"/>
                    </a:lnTo>
                    <a:lnTo>
                      <a:pt x="1298274" y="948056"/>
                    </a:lnTo>
                    <a:lnTo>
                      <a:pt x="1295731" y="944563"/>
                    </a:lnTo>
                    <a:lnTo>
                      <a:pt x="1293824" y="941706"/>
                    </a:lnTo>
                    <a:lnTo>
                      <a:pt x="1291599" y="938531"/>
                    </a:lnTo>
                    <a:lnTo>
                      <a:pt x="1289692" y="935038"/>
                    </a:lnTo>
                    <a:lnTo>
                      <a:pt x="1288103" y="931546"/>
                    </a:lnTo>
                    <a:lnTo>
                      <a:pt x="1286832" y="928371"/>
                    </a:lnTo>
                    <a:lnTo>
                      <a:pt x="1284607" y="921068"/>
                    </a:lnTo>
                    <a:lnTo>
                      <a:pt x="1283336" y="913448"/>
                    </a:lnTo>
                    <a:lnTo>
                      <a:pt x="1282700" y="905511"/>
                    </a:lnTo>
                    <a:lnTo>
                      <a:pt x="1283018" y="897573"/>
                    </a:lnTo>
                    <a:lnTo>
                      <a:pt x="1283971" y="889953"/>
                    </a:lnTo>
                    <a:lnTo>
                      <a:pt x="1285560" y="882016"/>
                    </a:lnTo>
                    <a:lnTo>
                      <a:pt x="1287785" y="874078"/>
                    </a:lnTo>
                    <a:lnTo>
                      <a:pt x="1290646" y="866141"/>
                    </a:lnTo>
                    <a:lnTo>
                      <a:pt x="1294142" y="858521"/>
                    </a:lnTo>
                    <a:lnTo>
                      <a:pt x="1298909" y="849948"/>
                    </a:lnTo>
                    <a:lnTo>
                      <a:pt x="1304313" y="841376"/>
                    </a:lnTo>
                    <a:lnTo>
                      <a:pt x="1310351" y="833756"/>
                    </a:lnTo>
                    <a:lnTo>
                      <a:pt x="1317026" y="826136"/>
                    </a:lnTo>
                    <a:lnTo>
                      <a:pt x="1714315" y="429261"/>
                    </a:lnTo>
                    <a:lnTo>
                      <a:pt x="1718446" y="425768"/>
                    </a:lnTo>
                    <a:lnTo>
                      <a:pt x="1721943" y="422276"/>
                    </a:lnTo>
                    <a:lnTo>
                      <a:pt x="1726074" y="419736"/>
                    </a:lnTo>
                    <a:lnTo>
                      <a:pt x="1729571" y="417196"/>
                    </a:lnTo>
                    <a:lnTo>
                      <a:pt x="1733384" y="415608"/>
                    </a:lnTo>
                    <a:lnTo>
                      <a:pt x="1736881" y="414021"/>
                    </a:lnTo>
                    <a:lnTo>
                      <a:pt x="1740377" y="412433"/>
                    </a:lnTo>
                    <a:lnTo>
                      <a:pt x="1743873" y="411798"/>
                    </a:lnTo>
                    <a:lnTo>
                      <a:pt x="1747051" y="411481"/>
                    </a:lnTo>
                    <a:lnTo>
                      <a:pt x="1750865" y="411163"/>
                    </a:lnTo>
                    <a:close/>
                    <a:moveTo>
                      <a:pt x="198373" y="319088"/>
                    </a:moveTo>
                    <a:lnTo>
                      <a:pt x="1557783" y="319088"/>
                    </a:lnTo>
                    <a:lnTo>
                      <a:pt x="1453042" y="423822"/>
                    </a:lnTo>
                    <a:lnTo>
                      <a:pt x="315492" y="423822"/>
                    </a:lnTo>
                    <a:lnTo>
                      <a:pt x="305336" y="424140"/>
                    </a:lnTo>
                    <a:lnTo>
                      <a:pt x="295179" y="424774"/>
                    </a:lnTo>
                    <a:lnTo>
                      <a:pt x="285340" y="426361"/>
                    </a:lnTo>
                    <a:lnTo>
                      <a:pt x="275500" y="427631"/>
                    </a:lnTo>
                    <a:lnTo>
                      <a:pt x="265979" y="429852"/>
                    </a:lnTo>
                    <a:lnTo>
                      <a:pt x="256457" y="433026"/>
                    </a:lnTo>
                    <a:lnTo>
                      <a:pt x="247570" y="435882"/>
                    </a:lnTo>
                    <a:lnTo>
                      <a:pt x="238365" y="439374"/>
                    </a:lnTo>
                    <a:lnTo>
                      <a:pt x="229478" y="443499"/>
                    </a:lnTo>
                    <a:lnTo>
                      <a:pt x="221226" y="447943"/>
                    </a:lnTo>
                    <a:lnTo>
                      <a:pt x="212973" y="452703"/>
                    </a:lnTo>
                    <a:lnTo>
                      <a:pt x="204721" y="457781"/>
                    </a:lnTo>
                    <a:lnTo>
                      <a:pt x="196786" y="463494"/>
                    </a:lnTo>
                    <a:lnTo>
                      <a:pt x="189486" y="469207"/>
                    </a:lnTo>
                    <a:lnTo>
                      <a:pt x="182186" y="475554"/>
                    </a:lnTo>
                    <a:lnTo>
                      <a:pt x="175203" y="481902"/>
                    </a:lnTo>
                    <a:lnTo>
                      <a:pt x="168855" y="488884"/>
                    </a:lnTo>
                    <a:lnTo>
                      <a:pt x="162507" y="496184"/>
                    </a:lnTo>
                    <a:lnTo>
                      <a:pt x="156794" y="503483"/>
                    </a:lnTo>
                    <a:lnTo>
                      <a:pt x="151398" y="511100"/>
                    </a:lnTo>
                    <a:lnTo>
                      <a:pt x="145685" y="519670"/>
                    </a:lnTo>
                    <a:lnTo>
                      <a:pt x="140924" y="527604"/>
                    </a:lnTo>
                    <a:lnTo>
                      <a:pt x="136798" y="536490"/>
                    </a:lnTo>
                    <a:lnTo>
                      <a:pt x="132672" y="545060"/>
                    </a:lnTo>
                    <a:lnTo>
                      <a:pt x="129498" y="554263"/>
                    </a:lnTo>
                    <a:lnTo>
                      <a:pt x="126007" y="563150"/>
                    </a:lnTo>
                    <a:lnTo>
                      <a:pt x="123468" y="572671"/>
                    </a:lnTo>
                    <a:lnTo>
                      <a:pt x="121246" y="582193"/>
                    </a:lnTo>
                    <a:lnTo>
                      <a:pt x="119659" y="592031"/>
                    </a:lnTo>
                    <a:lnTo>
                      <a:pt x="118072" y="601870"/>
                    </a:lnTo>
                    <a:lnTo>
                      <a:pt x="117437" y="612026"/>
                    </a:lnTo>
                    <a:lnTo>
                      <a:pt x="117437" y="622182"/>
                    </a:lnTo>
                    <a:lnTo>
                      <a:pt x="117437" y="1633658"/>
                    </a:lnTo>
                    <a:lnTo>
                      <a:pt x="117437" y="1643814"/>
                    </a:lnTo>
                    <a:lnTo>
                      <a:pt x="118072" y="1653970"/>
                    </a:lnTo>
                    <a:lnTo>
                      <a:pt x="119659" y="1663808"/>
                    </a:lnTo>
                    <a:lnTo>
                      <a:pt x="121246" y="1673647"/>
                    </a:lnTo>
                    <a:lnTo>
                      <a:pt x="123468" y="1683168"/>
                    </a:lnTo>
                    <a:lnTo>
                      <a:pt x="126007" y="1692689"/>
                    </a:lnTo>
                    <a:lnTo>
                      <a:pt x="129498" y="1701576"/>
                    </a:lnTo>
                    <a:lnTo>
                      <a:pt x="132672" y="1710780"/>
                    </a:lnTo>
                    <a:lnTo>
                      <a:pt x="136798" y="1719666"/>
                    </a:lnTo>
                    <a:lnTo>
                      <a:pt x="140924" y="1728235"/>
                    </a:lnTo>
                    <a:lnTo>
                      <a:pt x="145685" y="1736170"/>
                    </a:lnTo>
                    <a:lnTo>
                      <a:pt x="151398" y="1744739"/>
                    </a:lnTo>
                    <a:lnTo>
                      <a:pt x="156794" y="1752356"/>
                    </a:lnTo>
                    <a:lnTo>
                      <a:pt x="162507" y="1759656"/>
                    </a:lnTo>
                    <a:lnTo>
                      <a:pt x="168855" y="1766955"/>
                    </a:lnTo>
                    <a:lnTo>
                      <a:pt x="175203" y="1773938"/>
                    </a:lnTo>
                    <a:lnTo>
                      <a:pt x="182186" y="1780285"/>
                    </a:lnTo>
                    <a:lnTo>
                      <a:pt x="189486" y="1786633"/>
                    </a:lnTo>
                    <a:lnTo>
                      <a:pt x="196786" y="1792345"/>
                    </a:lnTo>
                    <a:lnTo>
                      <a:pt x="204721" y="1798375"/>
                    </a:lnTo>
                    <a:lnTo>
                      <a:pt x="212973" y="1803453"/>
                    </a:lnTo>
                    <a:lnTo>
                      <a:pt x="221226" y="1808214"/>
                    </a:lnTo>
                    <a:lnTo>
                      <a:pt x="229478" y="1812340"/>
                    </a:lnTo>
                    <a:lnTo>
                      <a:pt x="238365" y="1816466"/>
                    </a:lnTo>
                    <a:lnTo>
                      <a:pt x="247570" y="1819640"/>
                    </a:lnTo>
                    <a:lnTo>
                      <a:pt x="256457" y="1823131"/>
                    </a:lnTo>
                    <a:lnTo>
                      <a:pt x="265979" y="1825670"/>
                    </a:lnTo>
                    <a:lnTo>
                      <a:pt x="275500" y="1827891"/>
                    </a:lnTo>
                    <a:lnTo>
                      <a:pt x="285340" y="1829478"/>
                    </a:lnTo>
                    <a:lnTo>
                      <a:pt x="295179" y="1831065"/>
                    </a:lnTo>
                    <a:lnTo>
                      <a:pt x="305336" y="1831700"/>
                    </a:lnTo>
                    <a:lnTo>
                      <a:pt x="315492" y="1831700"/>
                    </a:lnTo>
                    <a:lnTo>
                      <a:pt x="1632371" y="1831700"/>
                    </a:lnTo>
                    <a:lnTo>
                      <a:pt x="1642527" y="1831700"/>
                    </a:lnTo>
                    <a:lnTo>
                      <a:pt x="1652367" y="1831065"/>
                    </a:lnTo>
                    <a:lnTo>
                      <a:pt x="1662523" y="1829478"/>
                    </a:lnTo>
                    <a:lnTo>
                      <a:pt x="1672045" y="1827891"/>
                    </a:lnTo>
                    <a:lnTo>
                      <a:pt x="1681885" y="1825670"/>
                    </a:lnTo>
                    <a:lnTo>
                      <a:pt x="1691089" y="1823131"/>
                    </a:lnTo>
                    <a:lnTo>
                      <a:pt x="1700611" y="1819640"/>
                    </a:lnTo>
                    <a:lnTo>
                      <a:pt x="1709181" y="1816466"/>
                    </a:lnTo>
                    <a:lnTo>
                      <a:pt x="1718385" y="1812340"/>
                    </a:lnTo>
                    <a:lnTo>
                      <a:pt x="1726637" y="1808214"/>
                    </a:lnTo>
                    <a:lnTo>
                      <a:pt x="1735207" y="1803453"/>
                    </a:lnTo>
                    <a:lnTo>
                      <a:pt x="1743142" y="1798375"/>
                    </a:lnTo>
                    <a:lnTo>
                      <a:pt x="1750760" y="1792345"/>
                    </a:lnTo>
                    <a:lnTo>
                      <a:pt x="1758377" y="1786633"/>
                    </a:lnTo>
                    <a:lnTo>
                      <a:pt x="1765677" y="1780285"/>
                    </a:lnTo>
                    <a:lnTo>
                      <a:pt x="1772660" y="1773938"/>
                    </a:lnTo>
                    <a:lnTo>
                      <a:pt x="1779325" y="1766955"/>
                    </a:lnTo>
                    <a:lnTo>
                      <a:pt x="1785356" y="1759973"/>
                    </a:lnTo>
                    <a:lnTo>
                      <a:pt x="1791069" y="1752356"/>
                    </a:lnTo>
                    <a:lnTo>
                      <a:pt x="1796782" y="1744739"/>
                    </a:lnTo>
                    <a:lnTo>
                      <a:pt x="1801861" y="1736805"/>
                    </a:lnTo>
                    <a:lnTo>
                      <a:pt x="1806621" y="1728235"/>
                    </a:lnTo>
                    <a:lnTo>
                      <a:pt x="1810748" y="1719666"/>
                    </a:lnTo>
                    <a:lnTo>
                      <a:pt x="1814874" y="1710780"/>
                    </a:lnTo>
                    <a:lnTo>
                      <a:pt x="1818683" y="1702211"/>
                    </a:lnTo>
                    <a:lnTo>
                      <a:pt x="1821857" y="1692689"/>
                    </a:lnTo>
                    <a:lnTo>
                      <a:pt x="1824396" y="1683168"/>
                    </a:lnTo>
                    <a:lnTo>
                      <a:pt x="1826617" y="1673647"/>
                    </a:lnTo>
                    <a:lnTo>
                      <a:pt x="1828522" y="1663808"/>
                    </a:lnTo>
                    <a:lnTo>
                      <a:pt x="1829474" y="1653970"/>
                    </a:lnTo>
                    <a:lnTo>
                      <a:pt x="1830109" y="1643814"/>
                    </a:lnTo>
                    <a:lnTo>
                      <a:pt x="1830426" y="1633658"/>
                    </a:lnTo>
                    <a:lnTo>
                      <a:pt x="1830426" y="1113162"/>
                    </a:lnTo>
                    <a:lnTo>
                      <a:pt x="1830426" y="773570"/>
                    </a:lnTo>
                    <a:lnTo>
                      <a:pt x="1947863" y="656458"/>
                    </a:lnTo>
                    <a:lnTo>
                      <a:pt x="1947863" y="1738391"/>
                    </a:lnTo>
                    <a:lnTo>
                      <a:pt x="1947546" y="1748865"/>
                    </a:lnTo>
                    <a:lnTo>
                      <a:pt x="1946911" y="1758704"/>
                    </a:lnTo>
                    <a:lnTo>
                      <a:pt x="1945324" y="1768860"/>
                    </a:lnTo>
                    <a:lnTo>
                      <a:pt x="1943419" y="1778063"/>
                    </a:lnTo>
                    <a:lnTo>
                      <a:pt x="1941198" y="1787902"/>
                    </a:lnTo>
                    <a:lnTo>
                      <a:pt x="1938659" y="1797423"/>
                    </a:lnTo>
                    <a:lnTo>
                      <a:pt x="1935802" y="1806627"/>
                    </a:lnTo>
                    <a:lnTo>
                      <a:pt x="1932311" y="1815831"/>
                    </a:lnTo>
                    <a:lnTo>
                      <a:pt x="1928184" y="1824400"/>
                    </a:lnTo>
                    <a:lnTo>
                      <a:pt x="1923741" y="1832969"/>
                    </a:lnTo>
                    <a:lnTo>
                      <a:pt x="1918980" y="1841221"/>
                    </a:lnTo>
                    <a:lnTo>
                      <a:pt x="1913902" y="1849156"/>
                    </a:lnTo>
                    <a:lnTo>
                      <a:pt x="1908188" y="1856773"/>
                    </a:lnTo>
                    <a:lnTo>
                      <a:pt x="1902475" y="1864707"/>
                    </a:lnTo>
                    <a:lnTo>
                      <a:pt x="1896127" y="1871689"/>
                    </a:lnTo>
                    <a:lnTo>
                      <a:pt x="1889462" y="1878671"/>
                    </a:lnTo>
                    <a:lnTo>
                      <a:pt x="1882797" y="1885336"/>
                    </a:lnTo>
                    <a:lnTo>
                      <a:pt x="1875497" y="1891366"/>
                    </a:lnTo>
                    <a:lnTo>
                      <a:pt x="1868197" y="1897397"/>
                    </a:lnTo>
                    <a:lnTo>
                      <a:pt x="1860579" y="1902792"/>
                    </a:lnTo>
                    <a:lnTo>
                      <a:pt x="1852327" y="1907870"/>
                    </a:lnTo>
                    <a:lnTo>
                      <a:pt x="1844074" y="1912631"/>
                    </a:lnTo>
                    <a:lnTo>
                      <a:pt x="1835187" y="1917074"/>
                    </a:lnTo>
                    <a:lnTo>
                      <a:pt x="1826617" y="1920882"/>
                    </a:lnTo>
                    <a:lnTo>
                      <a:pt x="1817413" y="1924691"/>
                    </a:lnTo>
                    <a:lnTo>
                      <a:pt x="1808209" y="1927865"/>
                    </a:lnTo>
                    <a:lnTo>
                      <a:pt x="1799004" y="1930404"/>
                    </a:lnTo>
                    <a:lnTo>
                      <a:pt x="1789482" y="1932625"/>
                    </a:lnTo>
                    <a:lnTo>
                      <a:pt x="1779643" y="1934530"/>
                    </a:lnTo>
                    <a:lnTo>
                      <a:pt x="1769803" y="1935482"/>
                    </a:lnTo>
                    <a:lnTo>
                      <a:pt x="1759647" y="1936434"/>
                    </a:lnTo>
                    <a:lnTo>
                      <a:pt x="1749173" y="1936751"/>
                    </a:lnTo>
                    <a:lnTo>
                      <a:pt x="198373" y="1936751"/>
                    </a:lnTo>
                    <a:lnTo>
                      <a:pt x="188216" y="1936434"/>
                    </a:lnTo>
                    <a:lnTo>
                      <a:pt x="178377" y="1935482"/>
                    </a:lnTo>
                    <a:lnTo>
                      <a:pt x="168538" y="1934530"/>
                    </a:lnTo>
                    <a:lnTo>
                      <a:pt x="158699" y="1932625"/>
                    </a:lnTo>
                    <a:lnTo>
                      <a:pt x="148859" y="1930404"/>
                    </a:lnTo>
                    <a:lnTo>
                      <a:pt x="139655" y="1927865"/>
                    </a:lnTo>
                    <a:lnTo>
                      <a:pt x="130133" y="1924691"/>
                    </a:lnTo>
                    <a:lnTo>
                      <a:pt x="121246" y="1920882"/>
                    </a:lnTo>
                    <a:lnTo>
                      <a:pt x="112359" y="1917074"/>
                    </a:lnTo>
                    <a:lnTo>
                      <a:pt x="103789" y="1912631"/>
                    </a:lnTo>
                    <a:lnTo>
                      <a:pt x="95537" y="1907870"/>
                    </a:lnTo>
                    <a:lnTo>
                      <a:pt x="87602" y="1902792"/>
                    </a:lnTo>
                    <a:lnTo>
                      <a:pt x="79984" y="1897397"/>
                    </a:lnTo>
                    <a:lnTo>
                      <a:pt x="72049" y="1891366"/>
                    </a:lnTo>
                    <a:lnTo>
                      <a:pt x="65067" y="1885336"/>
                    </a:lnTo>
                    <a:lnTo>
                      <a:pt x="58084" y="1878671"/>
                    </a:lnTo>
                    <a:lnTo>
                      <a:pt x="51418" y="1871689"/>
                    </a:lnTo>
                    <a:lnTo>
                      <a:pt x="45388" y="1864707"/>
                    </a:lnTo>
                    <a:lnTo>
                      <a:pt x="39357" y="1856773"/>
                    </a:lnTo>
                    <a:lnTo>
                      <a:pt x="33962" y="1849156"/>
                    </a:lnTo>
                    <a:lnTo>
                      <a:pt x="28883" y="1841221"/>
                    </a:lnTo>
                    <a:lnTo>
                      <a:pt x="24122" y="1832969"/>
                    </a:lnTo>
                    <a:lnTo>
                      <a:pt x="19679" y="1824400"/>
                    </a:lnTo>
                    <a:lnTo>
                      <a:pt x="15870" y="1815831"/>
                    </a:lnTo>
                    <a:lnTo>
                      <a:pt x="12061" y="1806627"/>
                    </a:lnTo>
                    <a:lnTo>
                      <a:pt x="8887" y="1797423"/>
                    </a:lnTo>
                    <a:lnTo>
                      <a:pt x="6348" y="1787902"/>
                    </a:lnTo>
                    <a:lnTo>
                      <a:pt x="4126" y="1778063"/>
                    </a:lnTo>
                    <a:lnTo>
                      <a:pt x="2222" y="1768860"/>
                    </a:lnTo>
                    <a:lnTo>
                      <a:pt x="1270" y="1758704"/>
                    </a:lnTo>
                    <a:lnTo>
                      <a:pt x="318" y="1748865"/>
                    </a:lnTo>
                    <a:lnTo>
                      <a:pt x="0" y="1738391"/>
                    </a:lnTo>
                    <a:lnTo>
                      <a:pt x="0" y="517448"/>
                    </a:lnTo>
                    <a:lnTo>
                      <a:pt x="318" y="507292"/>
                    </a:lnTo>
                    <a:lnTo>
                      <a:pt x="1270" y="497453"/>
                    </a:lnTo>
                    <a:lnTo>
                      <a:pt x="2222" y="487297"/>
                    </a:lnTo>
                    <a:lnTo>
                      <a:pt x="4126" y="477776"/>
                    </a:lnTo>
                    <a:lnTo>
                      <a:pt x="6348" y="467937"/>
                    </a:lnTo>
                    <a:lnTo>
                      <a:pt x="8887" y="458416"/>
                    </a:lnTo>
                    <a:lnTo>
                      <a:pt x="12061" y="449212"/>
                    </a:lnTo>
                    <a:lnTo>
                      <a:pt x="15870" y="440008"/>
                    </a:lnTo>
                    <a:lnTo>
                      <a:pt x="19679" y="431439"/>
                    </a:lnTo>
                    <a:lnTo>
                      <a:pt x="24122" y="423187"/>
                    </a:lnTo>
                    <a:lnTo>
                      <a:pt x="28883" y="414618"/>
                    </a:lnTo>
                    <a:lnTo>
                      <a:pt x="33962" y="406684"/>
                    </a:lnTo>
                    <a:lnTo>
                      <a:pt x="39357" y="399067"/>
                    </a:lnTo>
                    <a:lnTo>
                      <a:pt x="45388" y="391450"/>
                    </a:lnTo>
                    <a:lnTo>
                      <a:pt x="51418" y="384150"/>
                    </a:lnTo>
                    <a:lnTo>
                      <a:pt x="58084" y="377168"/>
                    </a:lnTo>
                    <a:lnTo>
                      <a:pt x="65067" y="370503"/>
                    </a:lnTo>
                    <a:lnTo>
                      <a:pt x="72049" y="364473"/>
                    </a:lnTo>
                    <a:lnTo>
                      <a:pt x="79984" y="358443"/>
                    </a:lnTo>
                    <a:lnTo>
                      <a:pt x="87602" y="353047"/>
                    </a:lnTo>
                    <a:lnTo>
                      <a:pt x="95537" y="347969"/>
                    </a:lnTo>
                    <a:lnTo>
                      <a:pt x="103789" y="343209"/>
                    </a:lnTo>
                    <a:lnTo>
                      <a:pt x="112359" y="338766"/>
                    </a:lnTo>
                    <a:lnTo>
                      <a:pt x="121246" y="334957"/>
                    </a:lnTo>
                    <a:lnTo>
                      <a:pt x="130133" y="331149"/>
                    </a:lnTo>
                    <a:lnTo>
                      <a:pt x="139655" y="328292"/>
                    </a:lnTo>
                    <a:lnTo>
                      <a:pt x="148859" y="325436"/>
                    </a:lnTo>
                    <a:lnTo>
                      <a:pt x="158699" y="323214"/>
                    </a:lnTo>
                    <a:lnTo>
                      <a:pt x="168538" y="321310"/>
                    </a:lnTo>
                    <a:lnTo>
                      <a:pt x="178377" y="320358"/>
                    </a:lnTo>
                    <a:lnTo>
                      <a:pt x="188216" y="319723"/>
                    </a:lnTo>
                    <a:lnTo>
                      <a:pt x="198373" y="319088"/>
                    </a:lnTo>
                    <a:close/>
                    <a:moveTo>
                      <a:pt x="2076641" y="106363"/>
                    </a:moveTo>
                    <a:lnTo>
                      <a:pt x="2082030" y="106363"/>
                    </a:lnTo>
                    <a:lnTo>
                      <a:pt x="2087102" y="106363"/>
                    </a:lnTo>
                    <a:lnTo>
                      <a:pt x="2092174" y="106679"/>
                    </a:lnTo>
                    <a:lnTo>
                      <a:pt x="2097246" y="107313"/>
                    </a:lnTo>
                    <a:lnTo>
                      <a:pt x="2102318" y="108263"/>
                    </a:lnTo>
                    <a:lnTo>
                      <a:pt x="2107390" y="109213"/>
                    </a:lnTo>
                    <a:lnTo>
                      <a:pt x="2112145" y="110797"/>
                    </a:lnTo>
                    <a:lnTo>
                      <a:pt x="2117217" y="112064"/>
                    </a:lnTo>
                    <a:lnTo>
                      <a:pt x="2121972" y="113965"/>
                    </a:lnTo>
                    <a:lnTo>
                      <a:pt x="2126727" y="116182"/>
                    </a:lnTo>
                    <a:lnTo>
                      <a:pt x="2131482" y="118399"/>
                    </a:lnTo>
                    <a:lnTo>
                      <a:pt x="2136237" y="120933"/>
                    </a:lnTo>
                    <a:lnTo>
                      <a:pt x="2140358" y="123784"/>
                    </a:lnTo>
                    <a:lnTo>
                      <a:pt x="2144796" y="126634"/>
                    </a:lnTo>
                    <a:lnTo>
                      <a:pt x="2148916" y="130119"/>
                    </a:lnTo>
                    <a:lnTo>
                      <a:pt x="2153354" y="133603"/>
                    </a:lnTo>
                    <a:lnTo>
                      <a:pt x="2157158" y="137087"/>
                    </a:lnTo>
                    <a:lnTo>
                      <a:pt x="2166351" y="146589"/>
                    </a:lnTo>
                    <a:lnTo>
                      <a:pt x="2169838" y="150707"/>
                    </a:lnTo>
                    <a:lnTo>
                      <a:pt x="2173642" y="154825"/>
                    </a:lnTo>
                    <a:lnTo>
                      <a:pt x="2176812" y="158626"/>
                    </a:lnTo>
                    <a:lnTo>
                      <a:pt x="2179665" y="163060"/>
                    </a:lnTo>
                    <a:lnTo>
                      <a:pt x="2182835" y="167811"/>
                    </a:lnTo>
                    <a:lnTo>
                      <a:pt x="2185371" y="172246"/>
                    </a:lnTo>
                    <a:lnTo>
                      <a:pt x="2187273" y="176997"/>
                    </a:lnTo>
                    <a:lnTo>
                      <a:pt x="2189492" y="181748"/>
                    </a:lnTo>
                    <a:lnTo>
                      <a:pt x="2191394" y="186183"/>
                    </a:lnTo>
                    <a:lnTo>
                      <a:pt x="2192979" y="191567"/>
                    </a:lnTo>
                    <a:lnTo>
                      <a:pt x="2194247" y="196002"/>
                    </a:lnTo>
                    <a:lnTo>
                      <a:pt x="2195515" y="201387"/>
                    </a:lnTo>
                    <a:lnTo>
                      <a:pt x="2196149" y="206454"/>
                    </a:lnTo>
                    <a:lnTo>
                      <a:pt x="2196783" y="211522"/>
                    </a:lnTo>
                    <a:lnTo>
                      <a:pt x="2197100" y="216590"/>
                    </a:lnTo>
                    <a:lnTo>
                      <a:pt x="2197100" y="221658"/>
                    </a:lnTo>
                    <a:lnTo>
                      <a:pt x="2197100" y="226726"/>
                    </a:lnTo>
                    <a:lnTo>
                      <a:pt x="2196783" y="231794"/>
                    </a:lnTo>
                    <a:lnTo>
                      <a:pt x="2196149" y="236862"/>
                    </a:lnTo>
                    <a:lnTo>
                      <a:pt x="2195515" y="241613"/>
                    </a:lnTo>
                    <a:lnTo>
                      <a:pt x="2194247" y="246681"/>
                    </a:lnTo>
                    <a:lnTo>
                      <a:pt x="2192979" y="251749"/>
                    </a:lnTo>
                    <a:lnTo>
                      <a:pt x="2191394" y="256500"/>
                    </a:lnTo>
                    <a:lnTo>
                      <a:pt x="2189492" y="261251"/>
                    </a:lnTo>
                    <a:lnTo>
                      <a:pt x="2187273" y="266319"/>
                    </a:lnTo>
                    <a:lnTo>
                      <a:pt x="2185371" y="270754"/>
                    </a:lnTo>
                    <a:lnTo>
                      <a:pt x="2182835" y="275505"/>
                    </a:lnTo>
                    <a:lnTo>
                      <a:pt x="2179665" y="279623"/>
                    </a:lnTo>
                    <a:lnTo>
                      <a:pt x="2176812" y="284057"/>
                    </a:lnTo>
                    <a:lnTo>
                      <a:pt x="2173642" y="288492"/>
                    </a:lnTo>
                    <a:lnTo>
                      <a:pt x="2169838" y="292609"/>
                    </a:lnTo>
                    <a:lnTo>
                      <a:pt x="2166351" y="296410"/>
                    </a:lnTo>
                    <a:lnTo>
                      <a:pt x="1970764" y="491843"/>
                    </a:lnTo>
                    <a:lnTo>
                      <a:pt x="1967277" y="495010"/>
                    </a:lnTo>
                    <a:lnTo>
                      <a:pt x="1963473" y="498178"/>
                    </a:lnTo>
                    <a:lnTo>
                      <a:pt x="1959986" y="500712"/>
                    </a:lnTo>
                    <a:lnTo>
                      <a:pt x="1956816" y="502612"/>
                    </a:lnTo>
                    <a:lnTo>
                      <a:pt x="1953329" y="504513"/>
                    </a:lnTo>
                    <a:lnTo>
                      <a:pt x="1950476" y="505463"/>
                    </a:lnTo>
                    <a:lnTo>
                      <a:pt x="1947623" y="505780"/>
                    </a:lnTo>
                    <a:lnTo>
                      <a:pt x="1944771" y="506413"/>
                    </a:lnTo>
                    <a:lnTo>
                      <a:pt x="1941918" y="505780"/>
                    </a:lnTo>
                    <a:lnTo>
                      <a:pt x="1939382" y="505463"/>
                    </a:lnTo>
                    <a:lnTo>
                      <a:pt x="1936846" y="504513"/>
                    </a:lnTo>
                    <a:lnTo>
                      <a:pt x="1933993" y="502929"/>
                    </a:lnTo>
                    <a:lnTo>
                      <a:pt x="1931457" y="501662"/>
                    </a:lnTo>
                    <a:lnTo>
                      <a:pt x="1928921" y="499445"/>
                    </a:lnTo>
                    <a:lnTo>
                      <a:pt x="1924166" y="494694"/>
                    </a:lnTo>
                    <a:lnTo>
                      <a:pt x="1919094" y="489309"/>
                    </a:lnTo>
                    <a:lnTo>
                      <a:pt x="1914022" y="482657"/>
                    </a:lnTo>
                    <a:lnTo>
                      <a:pt x="1903561" y="467770"/>
                    </a:lnTo>
                    <a:lnTo>
                      <a:pt x="1897855" y="459852"/>
                    </a:lnTo>
                    <a:lnTo>
                      <a:pt x="1891515" y="451616"/>
                    </a:lnTo>
                    <a:lnTo>
                      <a:pt x="1884541" y="443698"/>
                    </a:lnTo>
                    <a:lnTo>
                      <a:pt x="1877250" y="435779"/>
                    </a:lnTo>
                    <a:lnTo>
                      <a:pt x="1868057" y="426277"/>
                    </a:lnTo>
                    <a:lnTo>
                      <a:pt x="1859815" y="418991"/>
                    </a:lnTo>
                    <a:lnTo>
                      <a:pt x="1851890" y="412023"/>
                    </a:lnTo>
                    <a:lnTo>
                      <a:pt x="1843966" y="406005"/>
                    </a:lnTo>
                    <a:lnTo>
                      <a:pt x="1836041" y="399987"/>
                    </a:lnTo>
                    <a:lnTo>
                      <a:pt x="1820825" y="389217"/>
                    </a:lnTo>
                    <a:lnTo>
                      <a:pt x="1814485" y="384466"/>
                    </a:lnTo>
                    <a:lnTo>
                      <a:pt x="1808462" y="379398"/>
                    </a:lnTo>
                    <a:lnTo>
                      <a:pt x="1804024" y="374647"/>
                    </a:lnTo>
                    <a:lnTo>
                      <a:pt x="1802122" y="372113"/>
                    </a:lnTo>
                    <a:lnTo>
                      <a:pt x="1800220" y="369579"/>
                    </a:lnTo>
                    <a:lnTo>
                      <a:pt x="1798635" y="367045"/>
                    </a:lnTo>
                    <a:lnTo>
                      <a:pt x="1798001" y="364511"/>
                    </a:lnTo>
                    <a:lnTo>
                      <a:pt x="1797367" y="361660"/>
                    </a:lnTo>
                    <a:lnTo>
                      <a:pt x="1797050" y="359126"/>
                    </a:lnTo>
                    <a:lnTo>
                      <a:pt x="1797367" y="355959"/>
                    </a:lnTo>
                    <a:lnTo>
                      <a:pt x="1797684" y="353108"/>
                    </a:lnTo>
                    <a:lnTo>
                      <a:pt x="1798635" y="349941"/>
                    </a:lnTo>
                    <a:lnTo>
                      <a:pt x="1800220" y="346773"/>
                    </a:lnTo>
                    <a:lnTo>
                      <a:pt x="1802439" y="343289"/>
                    </a:lnTo>
                    <a:lnTo>
                      <a:pt x="1804975" y="340122"/>
                    </a:lnTo>
                    <a:lnTo>
                      <a:pt x="1807828" y="336637"/>
                    </a:lnTo>
                    <a:lnTo>
                      <a:pt x="1811632" y="332520"/>
                    </a:lnTo>
                    <a:lnTo>
                      <a:pt x="2006902" y="137087"/>
                    </a:lnTo>
                    <a:lnTo>
                      <a:pt x="2011023" y="133603"/>
                    </a:lnTo>
                    <a:lnTo>
                      <a:pt x="2014827" y="130119"/>
                    </a:lnTo>
                    <a:lnTo>
                      <a:pt x="2019265" y="126634"/>
                    </a:lnTo>
                    <a:lnTo>
                      <a:pt x="2023703" y="123784"/>
                    </a:lnTo>
                    <a:lnTo>
                      <a:pt x="2028141" y="120933"/>
                    </a:lnTo>
                    <a:lnTo>
                      <a:pt x="2032896" y="118399"/>
                    </a:lnTo>
                    <a:lnTo>
                      <a:pt x="2037017" y="116182"/>
                    </a:lnTo>
                    <a:lnTo>
                      <a:pt x="2041772" y="113965"/>
                    </a:lnTo>
                    <a:lnTo>
                      <a:pt x="2046843" y="112064"/>
                    </a:lnTo>
                    <a:lnTo>
                      <a:pt x="2051598" y="110797"/>
                    </a:lnTo>
                    <a:lnTo>
                      <a:pt x="2056670" y="109213"/>
                    </a:lnTo>
                    <a:lnTo>
                      <a:pt x="2061425" y="108263"/>
                    </a:lnTo>
                    <a:lnTo>
                      <a:pt x="2066497" y="107313"/>
                    </a:lnTo>
                    <a:lnTo>
                      <a:pt x="2071569" y="106679"/>
                    </a:lnTo>
                    <a:lnTo>
                      <a:pt x="2076641" y="106363"/>
                    </a:lnTo>
                    <a:close/>
                    <a:moveTo>
                      <a:pt x="2213628" y="19050"/>
                    </a:moveTo>
                    <a:lnTo>
                      <a:pt x="2219371" y="19369"/>
                    </a:lnTo>
                    <a:lnTo>
                      <a:pt x="2225751" y="20007"/>
                    </a:lnTo>
                    <a:lnTo>
                      <a:pt x="2231493" y="21602"/>
                    </a:lnTo>
                    <a:lnTo>
                      <a:pt x="2237236" y="23516"/>
                    </a:lnTo>
                    <a:lnTo>
                      <a:pt x="2242978" y="26387"/>
                    </a:lnTo>
                    <a:lnTo>
                      <a:pt x="2248401" y="29258"/>
                    </a:lnTo>
                    <a:lnTo>
                      <a:pt x="2253506" y="33087"/>
                    </a:lnTo>
                    <a:lnTo>
                      <a:pt x="2258291" y="37234"/>
                    </a:lnTo>
                    <a:lnTo>
                      <a:pt x="2262757" y="42019"/>
                    </a:lnTo>
                    <a:lnTo>
                      <a:pt x="2266266" y="47123"/>
                    </a:lnTo>
                    <a:lnTo>
                      <a:pt x="2269457" y="52547"/>
                    </a:lnTo>
                    <a:lnTo>
                      <a:pt x="2272009" y="58608"/>
                    </a:lnTo>
                    <a:lnTo>
                      <a:pt x="2273923" y="64350"/>
                    </a:lnTo>
                    <a:lnTo>
                      <a:pt x="2275518" y="70412"/>
                    </a:lnTo>
                    <a:lnTo>
                      <a:pt x="2276475" y="76154"/>
                    </a:lnTo>
                    <a:lnTo>
                      <a:pt x="2276475" y="82216"/>
                    </a:lnTo>
                    <a:lnTo>
                      <a:pt x="2276475" y="88277"/>
                    </a:lnTo>
                    <a:lnTo>
                      <a:pt x="2275518" y="94338"/>
                    </a:lnTo>
                    <a:lnTo>
                      <a:pt x="2273923" y="100400"/>
                    </a:lnTo>
                    <a:lnTo>
                      <a:pt x="2272009" y="106142"/>
                    </a:lnTo>
                    <a:lnTo>
                      <a:pt x="2269457" y="111565"/>
                    </a:lnTo>
                    <a:lnTo>
                      <a:pt x="2266266" y="117308"/>
                    </a:lnTo>
                    <a:lnTo>
                      <a:pt x="2262757" y="122412"/>
                    </a:lnTo>
                    <a:lnTo>
                      <a:pt x="2258291" y="126878"/>
                    </a:lnTo>
                    <a:lnTo>
                      <a:pt x="2241064" y="144105"/>
                    </a:lnTo>
                    <a:lnTo>
                      <a:pt x="2236598" y="148253"/>
                    </a:lnTo>
                    <a:lnTo>
                      <a:pt x="2232769" y="150805"/>
                    </a:lnTo>
                    <a:lnTo>
                      <a:pt x="2230855" y="151443"/>
                    </a:lnTo>
                    <a:lnTo>
                      <a:pt x="2228941" y="152400"/>
                    </a:lnTo>
                    <a:lnTo>
                      <a:pt x="2227346" y="152400"/>
                    </a:lnTo>
                    <a:lnTo>
                      <a:pt x="2225751" y="152400"/>
                    </a:lnTo>
                    <a:lnTo>
                      <a:pt x="2224156" y="152081"/>
                    </a:lnTo>
                    <a:lnTo>
                      <a:pt x="2222880" y="151443"/>
                    </a:lnTo>
                    <a:lnTo>
                      <a:pt x="2220009" y="149848"/>
                    </a:lnTo>
                    <a:lnTo>
                      <a:pt x="2217456" y="147295"/>
                    </a:lnTo>
                    <a:lnTo>
                      <a:pt x="2214904" y="143786"/>
                    </a:lnTo>
                    <a:lnTo>
                      <a:pt x="2212352" y="140277"/>
                    </a:lnTo>
                    <a:lnTo>
                      <a:pt x="2209800" y="135811"/>
                    </a:lnTo>
                    <a:lnTo>
                      <a:pt x="2204058" y="126240"/>
                    </a:lnTo>
                    <a:lnTo>
                      <a:pt x="2201186" y="121455"/>
                    </a:lnTo>
                    <a:lnTo>
                      <a:pt x="2197358" y="116351"/>
                    </a:lnTo>
                    <a:lnTo>
                      <a:pt x="2193530" y="111246"/>
                    </a:lnTo>
                    <a:lnTo>
                      <a:pt x="2189064" y="106461"/>
                    </a:lnTo>
                    <a:lnTo>
                      <a:pt x="2184278" y="101995"/>
                    </a:lnTo>
                    <a:lnTo>
                      <a:pt x="2179493" y="98167"/>
                    </a:lnTo>
                    <a:lnTo>
                      <a:pt x="2174389" y="94657"/>
                    </a:lnTo>
                    <a:lnTo>
                      <a:pt x="2169285" y="91467"/>
                    </a:lnTo>
                    <a:lnTo>
                      <a:pt x="2159714" y="85725"/>
                    </a:lnTo>
                    <a:lnTo>
                      <a:pt x="2155248" y="83173"/>
                    </a:lnTo>
                    <a:lnTo>
                      <a:pt x="2151739" y="80620"/>
                    </a:lnTo>
                    <a:lnTo>
                      <a:pt x="2148229" y="78068"/>
                    </a:lnTo>
                    <a:lnTo>
                      <a:pt x="2145677" y="75516"/>
                    </a:lnTo>
                    <a:lnTo>
                      <a:pt x="2144082" y="72964"/>
                    </a:lnTo>
                    <a:lnTo>
                      <a:pt x="2143763" y="71369"/>
                    </a:lnTo>
                    <a:lnTo>
                      <a:pt x="2143125" y="69774"/>
                    </a:lnTo>
                    <a:lnTo>
                      <a:pt x="2143125" y="68179"/>
                    </a:lnTo>
                    <a:lnTo>
                      <a:pt x="2143763" y="66584"/>
                    </a:lnTo>
                    <a:lnTo>
                      <a:pt x="2144082" y="64669"/>
                    </a:lnTo>
                    <a:lnTo>
                      <a:pt x="2144720" y="63074"/>
                    </a:lnTo>
                    <a:lnTo>
                      <a:pt x="2147591" y="59246"/>
                    </a:lnTo>
                    <a:lnTo>
                      <a:pt x="2151419" y="54780"/>
                    </a:lnTo>
                    <a:lnTo>
                      <a:pt x="2168647" y="37234"/>
                    </a:lnTo>
                    <a:lnTo>
                      <a:pt x="2173751" y="33087"/>
                    </a:lnTo>
                    <a:lnTo>
                      <a:pt x="2178855" y="29258"/>
                    </a:lnTo>
                    <a:lnTo>
                      <a:pt x="2183959" y="26387"/>
                    </a:lnTo>
                    <a:lnTo>
                      <a:pt x="2189702" y="23516"/>
                    </a:lnTo>
                    <a:lnTo>
                      <a:pt x="2195125" y="21602"/>
                    </a:lnTo>
                    <a:lnTo>
                      <a:pt x="2201506" y="20007"/>
                    </a:lnTo>
                    <a:lnTo>
                      <a:pt x="2207248" y="19369"/>
                    </a:lnTo>
                    <a:lnTo>
                      <a:pt x="2213628" y="19050"/>
                    </a:lnTo>
                    <a:close/>
                    <a:moveTo>
                      <a:pt x="1985550" y="0"/>
                    </a:moveTo>
                    <a:lnTo>
                      <a:pt x="1989686" y="0"/>
                    </a:lnTo>
                    <a:lnTo>
                      <a:pt x="1993822" y="0"/>
                    </a:lnTo>
                    <a:lnTo>
                      <a:pt x="1997640" y="634"/>
                    </a:lnTo>
                    <a:lnTo>
                      <a:pt x="2001776" y="1903"/>
                    </a:lnTo>
                    <a:lnTo>
                      <a:pt x="2005594" y="2855"/>
                    </a:lnTo>
                    <a:lnTo>
                      <a:pt x="2009411" y="4759"/>
                    </a:lnTo>
                    <a:lnTo>
                      <a:pt x="2012911" y="6980"/>
                    </a:lnTo>
                    <a:lnTo>
                      <a:pt x="2016411" y="9518"/>
                    </a:lnTo>
                    <a:lnTo>
                      <a:pt x="2019592" y="12374"/>
                    </a:lnTo>
                    <a:lnTo>
                      <a:pt x="2022456" y="15229"/>
                    </a:lnTo>
                    <a:lnTo>
                      <a:pt x="2025001" y="19037"/>
                    </a:lnTo>
                    <a:lnTo>
                      <a:pt x="2026910" y="22210"/>
                    </a:lnTo>
                    <a:lnTo>
                      <a:pt x="2028819" y="26334"/>
                    </a:lnTo>
                    <a:lnTo>
                      <a:pt x="2030091" y="29824"/>
                    </a:lnTo>
                    <a:lnTo>
                      <a:pt x="2031364" y="33949"/>
                    </a:lnTo>
                    <a:lnTo>
                      <a:pt x="2031682" y="37757"/>
                    </a:lnTo>
                    <a:lnTo>
                      <a:pt x="2032000" y="41881"/>
                    </a:lnTo>
                    <a:lnTo>
                      <a:pt x="2031682" y="46006"/>
                    </a:lnTo>
                    <a:lnTo>
                      <a:pt x="2031046" y="49813"/>
                    </a:lnTo>
                    <a:lnTo>
                      <a:pt x="2030091" y="53938"/>
                    </a:lnTo>
                    <a:lnTo>
                      <a:pt x="2028819" y="57745"/>
                    </a:lnTo>
                    <a:lnTo>
                      <a:pt x="2026910" y="61553"/>
                    </a:lnTo>
                    <a:lnTo>
                      <a:pt x="2025001" y="65043"/>
                    </a:lnTo>
                    <a:lnTo>
                      <a:pt x="2022456" y="68533"/>
                    </a:lnTo>
                    <a:lnTo>
                      <a:pt x="2019592" y="71706"/>
                    </a:lnTo>
                    <a:lnTo>
                      <a:pt x="1637177" y="453081"/>
                    </a:lnTo>
                    <a:lnTo>
                      <a:pt x="1633995" y="455937"/>
                    </a:lnTo>
                    <a:lnTo>
                      <a:pt x="1630814" y="458158"/>
                    </a:lnTo>
                    <a:lnTo>
                      <a:pt x="1626996" y="460379"/>
                    </a:lnTo>
                    <a:lnTo>
                      <a:pt x="1623496" y="462283"/>
                    </a:lnTo>
                    <a:lnTo>
                      <a:pt x="1619360" y="463552"/>
                    </a:lnTo>
                    <a:lnTo>
                      <a:pt x="1615224" y="464186"/>
                    </a:lnTo>
                    <a:lnTo>
                      <a:pt x="1611407" y="465138"/>
                    </a:lnTo>
                    <a:lnTo>
                      <a:pt x="1607271" y="465138"/>
                    </a:lnTo>
                    <a:lnTo>
                      <a:pt x="1603135" y="465138"/>
                    </a:lnTo>
                    <a:lnTo>
                      <a:pt x="1599317" y="464186"/>
                    </a:lnTo>
                    <a:lnTo>
                      <a:pt x="1595181" y="463552"/>
                    </a:lnTo>
                    <a:lnTo>
                      <a:pt x="1591681" y="462283"/>
                    </a:lnTo>
                    <a:lnTo>
                      <a:pt x="1587864" y="460379"/>
                    </a:lnTo>
                    <a:lnTo>
                      <a:pt x="1584364" y="458158"/>
                    </a:lnTo>
                    <a:lnTo>
                      <a:pt x="1580864" y="455937"/>
                    </a:lnTo>
                    <a:lnTo>
                      <a:pt x="1577683" y="453081"/>
                    </a:lnTo>
                    <a:lnTo>
                      <a:pt x="1574819" y="449591"/>
                    </a:lnTo>
                    <a:lnTo>
                      <a:pt x="1572274" y="446418"/>
                    </a:lnTo>
                    <a:lnTo>
                      <a:pt x="1570047" y="442928"/>
                    </a:lnTo>
                    <a:lnTo>
                      <a:pt x="1568138" y="439121"/>
                    </a:lnTo>
                    <a:lnTo>
                      <a:pt x="1567184" y="435314"/>
                    </a:lnTo>
                    <a:lnTo>
                      <a:pt x="1565911" y="431189"/>
                    </a:lnTo>
                    <a:lnTo>
                      <a:pt x="1565275" y="427381"/>
                    </a:lnTo>
                    <a:lnTo>
                      <a:pt x="1565275" y="423257"/>
                    </a:lnTo>
                    <a:lnTo>
                      <a:pt x="1565275" y="419132"/>
                    </a:lnTo>
                    <a:lnTo>
                      <a:pt x="1565911" y="415007"/>
                    </a:lnTo>
                    <a:lnTo>
                      <a:pt x="1567184" y="411517"/>
                    </a:lnTo>
                    <a:lnTo>
                      <a:pt x="1568138" y="407393"/>
                    </a:lnTo>
                    <a:lnTo>
                      <a:pt x="1570047" y="403902"/>
                    </a:lnTo>
                    <a:lnTo>
                      <a:pt x="1572274" y="400095"/>
                    </a:lnTo>
                    <a:lnTo>
                      <a:pt x="1574819" y="396922"/>
                    </a:lnTo>
                    <a:lnTo>
                      <a:pt x="1577683" y="393749"/>
                    </a:lnTo>
                    <a:lnTo>
                      <a:pt x="1960098" y="12374"/>
                    </a:lnTo>
                    <a:lnTo>
                      <a:pt x="1962962" y="9518"/>
                    </a:lnTo>
                    <a:lnTo>
                      <a:pt x="1966779" y="6980"/>
                    </a:lnTo>
                    <a:lnTo>
                      <a:pt x="1970279" y="4759"/>
                    </a:lnTo>
                    <a:lnTo>
                      <a:pt x="1974097" y="2855"/>
                    </a:lnTo>
                    <a:lnTo>
                      <a:pt x="1977596" y="1903"/>
                    </a:lnTo>
                    <a:lnTo>
                      <a:pt x="1981732" y="634"/>
                    </a:lnTo>
                    <a:lnTo>
                      <a:pt x="19855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1C666E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" name="PA_椭圆 29"/>
            <p:cNvSpPr/>
            <p:nvPr>
              <p:custDataLst>
                <p:tags r:id="rId13"/>
              </p:custDataLst>
            </p:nvPr>
          </p:nvSpPr>
          <p:spPr>
            <a:xfrm>
              <a:off x="10196299" y="2725781"/>
              <a:ext cx="207640" cy="207640"/>
            </a:xfrm>
            <a:prstGeom prst="ellipse">
              <a:avLst/>
            </a:prstGeom>
            <a:solidFill>
              <a:srgbClr val="00C8D8"/>
            </a:solidFill>
            <a:ln>
              <a:noFill/>
            </a:ln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PA_椭圆 30"/>
            <p:cNvSpPr/>
            <p:nvPr>
              <p:custDataLst>
                <p:tags r:id="rId14"/>
              </p:custDataLst>
            </p:nvPr>
          </p:nvSpPr>
          <p:spPr>
            <a:xfrm>
              <a:off x="10348699" y="4237948"/>
              <a:ext cx="207640" cy="207640"/>
            </a:xfrm>
            <a:prstGeom prst="ellipse">
              <a:avLst/>
            </a:prstGeom>
            <a:solidFill>
              <a:srgbClr val="00C8D8"/>
            </a:solidFill>
            <a:ln>
              <a:noFill/>
            </a:ln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PA_椭圆 31"/>
            <p:cNvSpPr/>
            <p:nvPr>
              <p:custDataLst>
                <p:tags r:id="rId15"/>
              </p:custDataLst>
            </p:nvPr>
          </p:nvSpPr>
          <p:spPr>
            <a:xfrm>
              <a:off x="7659252" y="3725508"/>
              <a:ext cx="207640" cy="207640"/>
            </a:xfrm>
            <a:prstGeom prst="ellipse">
              <a:avLst/>
            </a:prstGeom>
            <a:solidFill>
              <a:srgbClr val="14212A"/>
            </a:solidFill>
            <a:ln>
              <a:noFill/>
            </a:ln>
            <a:effectLst>
              <a:outerShdw blurRad="3556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855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9DB0-65EA-492D-85CA-3B9B828BA968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2700000">
            <a:off x="109456" y="-1946310"/>
            <a:ext cx="3228796" cy="3292176"/>
          </a:xfrm>
          <a:prstGeom prst="roundRect">
            <a:avLst>
              <a:gd name="adj" fmla="val 0"/>
            </a:avLst>
          </a:prstGeom>
          <a:solidFill>
            <a:srgbClr val="00C8D8"/>
          </a:solidFill>
          <a:ln w="79375">
            <a:gradFill>
              <a:gsLst>
                <a:gs pos="0">
                  <a:srgbClr val="F2F2F2"/>
                </a:gs>
                <a:gs pos="100000">
                  <a:srgbClr val="DCDCDC"/>
                </a:gs>
              </a:gsLst>
              <a:lin ang="13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>
            <a:spLocks noChangeArrowheads="1"/>
          </p:cNvSpPr>
          <p:nvPr/>
        </p:nvSpPr>
        <p:spPr bwMode="auto">
          <a:xfrm>
            <a:off x="-349421" y="55000"/>
            <a:ext cx="414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ea typeface="BrowalliaUPC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9" name="文本框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>
            <a:spLocks noChangeArrowheads="1"/>
          </p:cNvSpPr>
          <p:nvPr/>
        </p:nvSpPr>
        <p:spPr bwMode="auto">
          <a:xfrm>
            <a:off x="3112196" y="2779350"/>
            <a:ext cx="3278462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创艺简细圆"/>
                <a:cs typeface="Kartika"/>
              </a:rPr>
              <a:t>软件产品销售及技术务</a:t>
            </a:r>
            <a:endParaRPr lang="zh-CN" altLang="en-US" sz="2400" b="1" dirty="0">
              <a:solidFill>
                <a:srgbClr val="FFFFFF"/>
              </a:solidFill>
              <a:latin typeface="Arial Black" panose="020B0A04020102020204" pitchFamily="34" charset="0"/>
              <a:ea typeface="创艺简细圆"/>
              <a:cs typeface="Kartika"/>
            </a:endParaRPr>
          </a:p>
        </p:txBody>
      </p:sp>
      <p:sp>
        <p:nvSpPr>
          <p:cNvPr id="10" name="Right Triangle 23"/>
          <p:cNvSpPr/>
          <p:nvPr/>
        </p:nvSpPr>
        <p:spPr>
          <a:xfrm rot="10800000">
            <a:off x="7066829" y="1875972"/>
            <a:ext cx="1482725" cy="2487613"/>
          </a:xfrm>
          <a:prstGeom prst="rtTriangle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50168" y="2676941"/>
            <a:ext cx="5216119" cy="2660982"/>
          </a:xfrm>
          <a:prstGeom prst="rect">
            <a:avLst/>
          </a:prstGeom>
          <a:effectLst>
            <a:reflection stA="14000" endPos="12000" dist="635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" y="4773849"/>
            <a:ext cx="3584591" cy="20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/>
          <a:stretch/>
        </p:blipFill>
        <p:spPr>
          <a:xfrm>
            <a:off x="4494362" y="2869318"/>
            <a:ext cx="3605183" cy="22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 rot="18976196">
            <a:off x="-215952" y="1335226"/>
            <a:ext cx="4242812" cy="125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smtClean="0">
                <a:solidFill>
                  <a:srgbClr val="1F3240"/>
                </a:solidFill>
                <a:latin typeface="Agency FB" panose="020B0503020202020204" pitchFamily="34" charset="0"/>
                <a:ea typeface="Aharoni"/>
                <a:cs typeface="Aharoni"/>
              </a:rPr>
              <a:t>PART 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86B9-E4C2-4E7E-9E27-F736D73EA493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91493-AFBE-47C9-BC37-2B030383FB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/>
          <p:cNvSpPr/>
          <p:nvPr/>
        </p:nvSpPr>
        <p:spPr>
          <a:xfrm rot="2700000">
            <a:off x="2247106" y="-2634456"/>
            <a:ext cx="1482725" cy="10717213"/>
          </a:xfrm>
          <a:prstGeom prst="rect">
            <a:avLst/>
          </a:prstGeom>
          <a:solidFill>
            <a:srgbClr val="00C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/>
          <p:cNvSpPr/>
          <p:nvPr/>
        </p:nvSpPr>
        <p:spPr>
          <a:xfrm>
            <a:off x="10918825" y="4410075"/>
            <a:ext cx="1273175" cy="1560513"/>
          </a:xfrm>
          <a:prstGeom prst="rect">
            <a:avLst/>
          </a:prstGeom>
          <a:solidFill>
            <a:srgbClr val="1F3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" name="组合 8"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/>
          <p:cNvGrpSpPr>
            <a:grpSpLocks/>
          </p:cNvGrpSpPr>
          <p:nvPr/>
        </p:nvGrpSpPr>
        <p:grpSpPr bwMode="auto">
          <a:xfrm>
            <a:off x="3344863" y="709613"/>
            <a:ext cx="7886700" cy="3379787"/>
            <a:chOff x="3344792" y="708892"/>
            <a:chExt cx="7886301" cy="33798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792" y="708892"/>
              <a:ext cx="7886301" cy="3379841"/>
            </a:xfrm>
            <a:custGeom>
              <a:avLst/>
              <a:gdLst>
                <a:gd name="connsiteX0" fmla="*/ 6628627 w 7733398"/>
                <a:gd name="connsiteY0" fmla="*/ 0 h 3314314"/>
                <a:gd name="connsiteX1" fmla="*/ 7733398 w 7733398"/>
                <a:gd name="connsiteY1" fmla="*/ 1104771 h 3314314"/>
                <a:gd name="connsiteX2" fmla="*/ 6628628 w 7733398"/>
                <a:gd name="connsiteY2" fmla="*/ 2209543 h 3314314"/>
                <a:gd name="connsiteX3" fmla="*/ 6628626 w 7733398"/>
                <a:gd name="connsiteY3" fmla="*/ 2209541 h 3314314"/>
                <a:gd name="connsiteX4" fmla="*/ 5523854 w 7733398"/>
                <a:gd name="connsiteY4" fmla="*/ 3314312 h 3314314"/>
                <a:gd name="connsiteX5" fmla="*/ 4419086 w 7733398"/>
                <a:gd name="connsiteY5" fmla="*/ 2209543 h 3314314"/>
                <a:gd name="connsiteX6" fmla="*/ 4419085 w 7733398"/>
                <a:gd name="connsiteY6" fmla="*/ 2209544 h 3314314"/>
                <a:gd name="connsiteX7" fmla="*/ 4419084 w 7733398"/>
                <a:gd name="connsiteY7" fmla="*/ 2209543 h 3314314"/>
                <a:gd name="connsiteX8" fmla="*/ 3314313 w 7733398"/>
                <a:gd name="connsiteY8" fmla="*/ 3314314 h 3314314"/>
                <a:gd name="connsiteX9" fmla="*/ 2209543 w 7733398"/>
                <a:gd name="connsiteY9" fmla="*/ 2209544 h 3314314"/>
                <a:gd name="connsiteX10" fmla="*/ 2209542 w 7733398"/>
                <a:gd name="connsiteY10" fmla="*/ 2209544 h 3314314"/>
                <a:gd name="connsiteX11" fmla="*/ 2209542 w 7733398"/>
                <a:gd name="connsiteY11" fmla="*/ 2209544 h 3314314"/>
                <a:gd name="connsiteX12" fmla="*/ 1104771 w 7733398"/>
                <a:gd name="connsiteY12" fmla="*/ 3314314 h 3314314"/>
                <a:gd name="connsiteX13" fmla="*/ 0 w 7733398"/>
                <a:gd name="connsiteY13" fmla="*/ 2209544 h 3314314"/>
                <a:gd name="connsiteX14" fmla="*/ 0 w 7733398"/>
                <a:gd name="connsiteY14" fmla="*/ 2209544 h 3314314"/>
                <a:gd name="connsiteX15" fmla="*/ 1104771 w 7733398"/>
                <a:gd name="connsiteY15" fmla="*/ 1104773 h 3314314"/>
                <a:gd name="connsiteX16" fmla="*/ 1104772 w 7733398"/>
                <a:gd name="connsiteY16" fmla="*/ 1104773 h 3314314"/>
                <a:gd name="connsiteX17" fmla="*/ 2209542 w 7733398"/>
                <a:gd name="connsiteY17" fmla="*/ 2 h 3314314"/>
                <a:gd name="connsiteX18" fmla="*/ 3314313 w 7733398"/>
                <a:gd name="connsiteY18" fmla="*/ 1104773 h 3314314"/>
                <a:gd name="connsiteX19" fmla="*/ 3314313 w 7733398"/>
                <a:gd name="connsiteY19" fmla="*/ 1104772 h 3314314"/>
                <a:gd name="connsiteX20" fmla="*/ 3314314 w 7733398"/>
                <a:gd name="connsiteY20" fmla="*/ 1104773 h 3314314"/>
                <a:gd name="connsiteX21" fmla="*/ 4419085 w 7733398"/>
                <a:gd name="connsiteY21" fmla="*/ 2 h 3314314"/>
                <a:gd name="connsiteX22" fmla="*/ 5523855 w 7733398"/>
                <a:gd name="connsiteY22" fmla="*/ 1104770 h 3314314"/>
                <a:gd name="connsiteX23" fmla="*/ 5523856 w 7733398"/>
                <a:gd name="connsiteY23" fmla="*/ 1104771 h 331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33398" h="3314314">
                  <a:moveTo>
                    <a:pt x="6628627" y="0"/>
                  </a:moveTo>
                  <a:lnTo>
                    <a:pt x="7733398" y="1104771"/>
                  </a:lnTo>
                  <a:lnTo>
                    <a:pt x="6628628" y="2209543"/>
                  </a:lnTo>
                  <a:lnTo>
                    <a:pt x="6628626" y="2209541"/>
                  </a:lnTo>
                  <a:lnTo>
                    <a:pt x="5523854" y="3314312"/>
                  </a:lnTo>
                  <a:lnTo>
                    <a:pt x="4419086" y="2209543"/>
                  </a:lnTo>
                  <a:lnTo>
                    <a:pt x="4419085" y="2209544"/>
                  </a:lnTo>
                  <a:lnTo>
                    <a:pt x="4419084" y="2209543"/>
                  </a:lnTo>
                  <a:lnTo>
                    <a:pt x="3314313" y="3314314"/>
                  </a:lnTo>
                  <a:lnTo>
                    <a:pt x="2209543" y="2209544"/>
                  </a:lnTo>
                  <a:lnTo>
                    <a:pt x="2209542" y="2209544"/>
                  </a:lnTo>
                  <a:lnTo>
                    <a:pt x="2209542" y="2209544"/>
                  </a:lnTo>
                  <a:lnTo>
                    <a:pt x="1104771" y="3314314"/>
                  </a:lnTo>
                  <a:lnTo>
                    <a:pt x="0" y="2209544"/>
                  </a:lnTo>
                  <a:lnTo>
                    <a:pt x="0" y="2209544"/>
                  </a:lnTo>
                  <a:lnTo>
                    <a:pt x="1104771" y="1104773"/>
                  </a:lnTo>
                  <a:lnTo>
                    <a:pt x="1104772" y="1104773"/>
                  </a:lnTo>
                  <a:lnTo>
                    <a:pt x="2209542" y="2"/>
                  </a:lnTo>
                  <a:lnTo>
                    <a:pt x="3314313" y="1104773"/>
                  </a:lnTo>
                  <a:lnTo>
                    <a:pt x="3314313" y="1104772"/>
                  </a:lnTo>
                  <a:lnTo>
                    <a:pt x="3314314" y="1104773"/>
                  </a:lnTo>
                  <a:lnTo>
                    <a:pt x="4419085" y="2"/>
                  </a:lnTo>
                  <a:lnTo>
                    <a:pt x="5523855" y="1104770"/>
                  </a:lnTo>
                  <a:lnTo>
                    <a:pt x="5523856" y="1104771"/>
                  </a:lnTo>
                  <a:close/>
                </a:path>
              </a:pathLst>
            </a:custGeom>
          </p:spPr>
        </p:pic>
        <p:grpSp>
          <p:nvGrpSpPr>
            <p:cNvPr id="11" name="组合 10"/>
            <p:cNvGrpSpPr/>
            <p:nvPr/>
          </p:nvGrpSpPr>
          <p:grpSpPr>
            <a:xfrm>
              <a:off x="3674770" y="1038870"/>
              <a:ext cx="7226345" cy="2719888"/>
              <a:chOff x="3633205" y="1038870"/>
              <a:chExt cx="7226345" cy="2719888"/>
            </a:xfrm>
            <a:noFill/>
          </p:grpSpPr>
          <p:sp>
            <p:nvSpPr>
              <p:cNvPr id="12" name="矩形 11"/>
              <p:cNvSpPr/>
              <p:nvPr/>
            </p:nvSpPr>
            <p:spPr>
              <a:xfrm rot="18900000" flipH="1">
                <a:off x="4759820" y="1038872"/>
                <a:ext cx="1593273" cy="15932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18900000" flipH="1">
                <a:off x="3633205" y="2165485"/>
                <a:ext cx="1593273" cy="15932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8900000" flipH="1">
                <a:off x="7013049" y="1038871"/>
                <a:ext cx="1593273" cy="15932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8900000" flipH="1">
                <a:off x="5886434" y="2165484"/>
                <a:ext cx="1593273" cy="15932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8900000" flipH="1">
                <a:off x="9266277" y="1038870"/>
                <a:ext cx="1593273" cy="15932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8900000" flipH="1">
                <a:off x="8139662" y="2165483"/>
                <a:ext cx="1593273" cy="1593273"/>
              </a:xfrm>
              <a:prstGeom prst="rect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30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11725" y="277812"/>
            <a:ext cx="5717876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C87D-6F5F-4EC1-BAD1-56BCC19F73C7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E3E9-07EC-444C-95BB-342DE55F491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1"/>
          <p:cNvGrpSpPr>
            <a:grpSpLocks/>
          </p:cNvGrpSpPr>
          <p:nvPr/>
        </p:nvGrpSpPr>
        <p:grpSpPr bwMode="auto">
          <a:xfrm>
            <a:off x="354013" y="190500"/>
            <a:ext cx="2228850" cy="762000"/>
            <a:chOff x="157476" y="152440"/>
            <a:chExt cx="2474408" cy="847436"/>
          </a:xfrm>
        </p:grpSpPr>
        <p:sp>
          <p:nvSpPr>
            <p:cNvPr id="9" name="Freeform 24"/>
            <p:cNvSpPr/>
            <p:nvPr/>
          </p:nvSpPr>
          <p:spPr>
            <a:xfrm>
              <a:off x="1332995" y="152440"/>
              <a:ext cx="1298889" cy="847436"/>
            </a:xfrm>
            <a:custGeom>
              <a:avLst/>
              <a:gdLst/>
              <a:ahLst/>
              <a:cxnLst>
                <a:cxn ang="0">
                  <a:pos x="448270" y="0"/>
                </a:cxn>
                <a:cxn ang="0">
                  <a:pos x="2349604" y="0"/>
                </a:cxn>
                <a:cxn ang="0">
                  <a:pos x="2374000" y="55145"/>
                </a:cxn>
                <a:cxn ang="0">
                  <a:pos x="1989769" y="1497335"/>
                </a:cxn>
                <a:cxn ang="0">
                  <a:pos x="1934879" y="1553246"/>
                </a:cxn>
                <a:cxn ang="0">
                  <a:pos x="33544" y="1553246"/>
                </a:cxn>
                <a:cxn ang="0">
                  <a:pos x="8386" y="1497335"/>
                </a:cxn>
                <a:cxn ang="0">
                  <a:pos x="393380" y="55145"/>
                </a:cxn>
                <a:cxn ang="0">
                  <a:pos x="448270" y="0"/>
                </a:cxn>
              </a:cxnLst>
              <a:rect l="0" t="0" r="0" b="0"/>
              <a:pathLst>
                <a:path w="3125" h="2028">
                  <a:moveTo>
                    <a:pt x="588" y="0"/>
                  </a:moveTo>
                  <a:lnTo>
                    <a:pt x="3082" y="0"/>
                  </a:lnTo>
                  <a:cubicBezTo>
                    <a:pt x="3110" y="0"/>
                    <a:pt x="3125" y="32"/>
                    <a:pt x="3114" y="72"/>
                  </a:cubicBezTo>
                  <a:lnTo>
                    <a:pt x="2610" y="1955"/>
                  </a:lnTo>
                  <a:cubicBezTo>
                    <a:pt x="2599" y="1995"/>
                    <a:pt x="2567" y="2028"/>
                    <a:pt x="2538" y="2028"/>
                  </a:cubicBezTo>
                  <a:lnTo>
                    <a:pt x="44" y="2028"/>
                  </a:lnTo>
                  <a:cubicBezTo>
                    <a:pt x="15" y="2028"/>
                    <a:pt x="0" y="1995"/>
                    <a:pt x="11" y="1955"/>
                  </a:cubicBezTo>
                  <a:lnTo>
                    <a:pt x="516" y="72"/>
                  </a:lnTo>
                  <a:cubicBezTo>
                    <a:pt x="527" y="32"/>
                    <a:pt x="559" y="0"/>
                    <a:pt x="588" y="0"/>
                  </a:cubicBezTo>
                  <a:close/>
                </a:path>
              </a:pathLst>
            </a:custGeom>
            <a:solidFill>
              <a:srgbClr val="00C8D8"/>
            </a:solidFill>
            <a:ln w="9525"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2"/>
            <p:cNvSpPr/>
            <p:nvPr/>
          </p:nvSpPr>
          <p:spPr>
            <a:xfrm>
              <a:off x="157476" y="152440"/>
              <a:ext cx="1298887" cy="847436"/>
            </a:xfrm>
            <a:custGeom>
              <a:avLst/>
              <a:gdLst/>
              <a:ahLst/>
              <a:cxnLst>
                <a:cxn ang="0">
                  <a:pos x="448114" y="0"/>
                </a:cxn>
                <a:cxn ang="0">
                  <a:pos x="2346501" y="0"/>
                </a:cxn>
                <a:cxn ang="0">
                  <a:pos x="2372412" y="56677"/>
                </a:cxn>
                <a:cxn ang="0">
                  <a:pos x="1988314" y="1496569"/>
                </a:cxn>
                <a:cxn ang="0">
                  <a:pos x="1932681" y="1553246"/>
                </a:cxn>
                <a:cxn ang="0">
                  <a:pos x="33532" y="1553246"/>
                </a:cxn>
                <a:cxn ang="0">
                  <a:pos x="8383" y="1496569"/>
                </a:cxn>
                <a:cxn ang="0">
                  <a:pos x="392481" y="56677"/>
                </a:cxn>
                <a:cxn ang="0">
                  <a:pos x="448114" y="0"/>
                </a:cxn>
              </a:cxnLst>
              <a:rect l="0" t="0" r="0" b="0"/>
              <a:pathLst>
                <a:path w="3124" h="2028">
                  <a:moveTo>
                    <a:pt x="588" y="0"/>
                  </a:moveTo>
                  <a:lnTo>
                    <a:pt x="3079" y="0"/>
                  </a:lnTo>
                  <a:cubicBezTo>
                    <a:pt x="3109" y="0"/>
                    <a:pt x="3124" y="33"/>
                    <a:pt x="3113" y="74"/>
                  </a:cubicBezTo>
                  <a:lnTo>
                    <a:pt x="2609" y="1954"/>
                  </a:lnTo>
                  <a:cubicBezTo>
                    <a:pt x="2598" y="1994"/>
                    <a:pt x="2565" y="2028"/>
                    <a:pt x="2536" y="2028"/>
                  </a:cubicBezTo>
                  <a:lnTo>
                    <a:pt x="44" y="2028"/>
                  </a:lnTo>
                  <a:cubicBezTo>
                    <a:pt x="15" y="2028"/>
                    <a:pt x="0" y="1994"/>
                    <a:pt x="11" y="1954"/>
                  </a:cubicBezTo>
                  <a:lnTo>
                    <a:pt x="515" y="74"/>
                  </a:lnTo>
                  <a:cubicBezTo>
                    <a:pt x="526" y="33"/>
                    <a:pt x="559" y="0"/>
                    <a:pt x="588" y="0"/>
                  </a:cubicBezTo>
                  <a:close/>
                </a:path>
              </a:pathLst>
            </a:custGeom>
            <a:solidFill>
              <a:srgbClr val="1F3240"/>
            </a:solidFill>
            <a:ln w="9525"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dirty="0"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Freeform 29"/>
          <p:cNvSpPr/>
          <p:nvPr/>
        </p:nvSpPr>
        <p:spPr>
          <a:xfrm>
            <a:off x="1749425" y="403225"/>
            <a:ext cx="441325" cy="336550"/>
          </a:xfrm>
          <a:custGeom>
            <a:avLst/>
            <a:gdLst/>
            <a:ahLst/>
            <a:cxnLst>
              <a:cxn ang="0">
                <a:pos x="663631" y="247672"/>
              </a:cxn>
              <a:cxn ang="0">
                <a:pos x="593534" y="318216"/>
              </a:cxn>
              <a:cxn ang="0">
                <a:pos x="406103" y="506078"/>
              </a:cxn>
              <a:cxn ang="0">
                <a:pos x="266671" y="506078"/>
              </a:cxn>
              <a:cxn ang="0">
                <a:pos x="473913" y="297513"/>
              </a:cxn>
              <a:cxn ang="0">
                <a:pos x="0" y="297513"/>
              </a:cxn>
              <a:cxn ang="0">
                <a:pos x="0" y="197830"/>
              </a:cxn>
              <a:cxn ang="0">
                <a:pos x="473913" y="197830"/>
              </a:cxn>
              <a:cxn ang="0">
                <a:pos x="278100" y="0"/>
              </a:cxn>
              <a:cxn ang="0">
                <a:pos x="417531" y="0"/>
              </a:cxn>
              <a:cxn ang="0">
                <a:pos x="593534" y="177127"/>
              </a:cxn>
              <a:cxn ang="0">
                <a:pos x="663631" y="247672"/>
              </a:cxn>
            </a:cxnLst>
            <a:rect l="0" t="0" r="0" b="0"/>
            <a:pathLst>
              <a:path w="871" h="660">
                <a:moveTo>
                  <a:pt x="871" y="323"/>
                </a:moveTo>
                <a:lnTo>
                  <a:pt x="779" y="415"/>
                </a:lnTo>
                <a:lnTo>
                  <a:pt x="533" y="660"/>
                </a:lnTo>
                <a:lnTo>
                  <a:pt x="350" y="660"/>
                </a:lnTo>
                <a:lnTo>
                  <a:pt x="622" y="388"/>
                </a:lnTo>
                <a:lnTo>
                  <a:pt x="0" y="388"/>
                </a:lnTo>
                <a:lnTo>
                  <a:pt x="0" y="258"/>
                </a:lnTo>
                <a:lnTo>
                  <a:pt x="622" y="258"/>
                </a:lnTo>
                <a:lnTo>
                  <a:pt x="365" y="0"/>
                </a:lnTo>
                <a:lnTo>
                  <a:pt x="548" y="0"/>
                </a:lnTo>
                <a:lnTo>
                  <a:pt x="779" y="231"/>
                </a:lnTo>
                <a:lnTo>
                  <a:pt x="871" y="32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2" name="Freeform 28"/>
          <p:cNvSpPr/>
          <p:nvPr/>
        </p:nvSpPr>
        <p:spPr>
          <a:xfrm>
            <a:off x="8294688" y="668338"/>
            <a:ext cx="490537" cy="374650"/>
          </a:xfrm>
          <a:custGeom>
            <a:avLst/>
            <a:gdLst/>
            <a:ahLst/>
            <a:cxnLst>
              <a:cxn ang="0">
                <a:pos x="523584" y="195509"/>
              </a:cxn>
              <a:cxn ang="0">
                <a:pos x="468711" y="250712"/>
              </a:cxn>
              <a:cxn ang="0">
                <a:pos x="320857" y="399452"/>
              </a:cxn>
              <a:cxn ang="0">
                <a:pos x="210348" y="399452"/>
              </a:cxn>
              <a:cxn ang="0">
                <a:pos x="374206" y="234611"/>
              </a:cxn>
              <a:cxn ang="0">
                <a:pos x="0" y="234611"/>
              </a:cxn>
              <a:cxn ang="0">
                <a:pos x="0" y="156407"/>
              </a:cxn>
              <a:cxn ang="0">
                <a:pos x="374206" y="156407"/>
              </a:cxn>
              <a:cxn ang="0">
                <a:pos x="218732" y="0"/>
              </a:cxn>
              <a:cxn ang="0">
                <a:pos x="329241" y="0"/>
              </a:cxn>
              <a:cxn ang="0">
                <a:pos x="468711" y="140307"/>
              </a:cxn>
              <a:cxn ang="0">
                <a:pos x="523584" y="195509"/>
              </a:cxn>
            </a:cxnLst>
            <a:rect l="0" t="0" r="0" b="0"/>
            <a:pathLst>
              <a:path w="687" h="521">
                <a:moveTo>
                  <a:pt x="687" y="255"/>
                </a:moveTo>
                <a:lnTo>
                  <a:pt x="615" y="327"/>
                </a:lnTo>
                <a:lnTo>
                  <a:pt x="421" y="521"/>
                </a:lnTo>
                <a:lnTo>
                  <a:pt x="276" y="521"/>
                </a:lnTo>
                <a:lnTo>
                  <a:pt x="491" y="306"/>
                </a:lnTo>
                <a:lnTo>
                  <a:pt x="0" y="306"/>
                </a:lnTo>
                <a:lnTo>
                  <a:pt x="0" y="204"/>
                </a:lnTo>
                <a:lnTo>
                  <a:pt x="491" y="204"/>
                </a:lnTo>
                <a:lnTo>
                  <a:pt x="287" y="0"/>
                </a:lnTo>
                <a:lnTo>
                  <a:pt x="432" y="0"/>
                </a:lnTo>
                <a:lnTo>
                  <a:pt x="615" y="183"/>
                </a:lnTo>
                <a:lnTo>
                  <a:pt x="687" y="255"/>
                </a:lnTo>
                <a:close/>
              </a:path>
            </a:pathLst>
          </a:custGeom>
          <a:solidFill>
            <a:srgbClr val="1F3240"/>
          </a:solidFill>
          <a:ln w="9525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" name="Freeform 29"/>
          <p:cNvSpPr/>
          <p:nvPr/>
        </p:nvSpPr>
        <p:spPr>
          <a:xfrm>
            <a:off x="8763000" y="139700"/>
            <a:ext cx="623888" cy="474663"/>
          </a:xfrm>
          <a:custGeom>
            <a:avLst/>
            <a:gdLst/>
            <a:ahLst/>
            <a:cxnLst>
              <a:cxn ang="0">
                <a:pos x="663631" y="247672"/>
              </a:cxn>
              <a:cxn ang="0">
                <a:pos x="593534" y="318216"/>
              </a:cxn>
              <a:cxn ang="0">
                <a:pos x="406103" y="506078"/>
              </a:cxn>
              <a:cxn ang="0">
                <a:pos x="266671" y="506078"/>
              </a:cxn>
              <a:cxn ang="0">
                <a:pos x="473913" y="297513"/>
              </a:cxn>
              <a:cxn ang="0">
                <a:pos x="0" y="297513"/>
              </a:cxn>
              <a:cxn ang="0">
                <a:pos x="0" y="197830"/>
              </a:cxn>
              <a:cxn ang="0">
                <a:pos x="473913" y="197830"/>
              </a:cxn>
              <a:cxn ang="0">
                <a:pos x="278100" y="0"/>
              </a:cxn>
              <a:cxn ang="0">
                <a:pos x="417531" y="0"/>
              </a:cxn>
              <a:cxn ang="0">
                <a:pos x="593534" y="177127"/>
              </a:cxn>
              <a:cxn ang="0">
                <a:pos x="663631" y="247672"/>
              </a:cxn>
            </a:cxnLst>
            <a:rect l="0" t="0" r="0" b="0"/>
            <a:pathLst>
              <a:path w="871" h="660">
                <a:moveTo>
                  <a:pt x="871" y="323"/>
                </a:moveTo>
                <a:lnTo>
                  <a:pt x="779" y="415"/>
                </a:lnTo>
                <a:lnTo>
                  <a:pt x="533" y="660"/>
                </a:lnTo>
                <a:lnTo>
                  <a:pt x="350" y="660"/>
                </a:lnTo>
                <a:lnTo>
                  <a:pt x="622" y="388"/>
                </a:lnTo>
                <a:lnTo>
                  <a:pt x="0" y="388"/>
                </a:lnTo>
                <a:lnTo>
                  <a:pt x="0" y="258"/>
                </a:lnTo>
                <a:lnTo>
                  <a:pt x="622" y="258"/>
                </a:lnTo>
                <a:lnTo>
                  <a:pt x="365" y="0"/>
                </a:lnTo>
                <a:lnTo>
                  <a:pt x="548" y="0"/>
                </a:lnTo>
                <a:lnTo>
                  <a:pt x="779" y="231"/>
                </a:lnTo>
                <a:lnTo>
                  <a:pt x="871" y="323"/>
                </a:lnTo>
                <a:close/>
              </a:path>
            </a:pathLst>
          </a:custGeom>
          <a:solidFill>
            <a:srgbClr val="00C8D8"/>
          </a:solidFill>
          <a:ln w="9525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dirty="0"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246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8" r:id="rId12"/>
    <p:sldLayoutId id="2147483689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C8D8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310" r="538" b="6462"/>
          <a:stretch/>
        </p:blipFill>
        <p:spPr>
          <a:xfrm>
            <a:off x="-1" y="2622068"/>
            <a:ext cx="5394967" cy="4235932"/>
          </a:xfrm>
          <a:custGeom>
            <a:avLst/>
            <a:gdLst>
              <a:gd name="connsiteX0" fmla="*/ 1159035 w 5394967"/>
              <a:gd name="connsiteY0" fmla="*/ 0 h 4235932"/>
              <a:gd name="connsiteX1" fmla="*/ 5394967 w 5394967"/>
              <a:gd name="connsiteY1" fmla="*/ 4235932 h 4235932"/>
              <a:gd name="connsiteX2" fmla="*/ 0 w 5394967"/>
              <a:gd name="connsiteY2" fmla="*/ 4235932 h 4235932"/>
              <a:gd name="connsiteX3" fmla="*/ 0 w 5394967"/>
              <a:gd name="connsiteY3" fmla="*/ 1159034 h 423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4967" h="4235932">
                <a:moveTo>
                  <a:pt x="1159035" y="0"/>
                </a:moveTo>
                <a:lnTo>
                  <a:pt x="5394967" y="4235932"/>
                </a:lnTo>
                <a:lnTo>
                  <a:pt x="0" y="4235932"/>
                </a:lnTo>
                <a:lnTo>
                  <a:pt x="0" y="1159034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 rot="18900000" flipH="1">
            <a:off x="1657350" y="1617663"/>
            <a:ext cx="1773237" cy="177323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900000" flipH="1">
            <a:off x="3028157" y="2988469"/>
            <a:ext cx="1771650" cy="1773237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8900000" flipH="1">
            <a:off x="-1371600" y="200025"/>
            <a:ext cx="3370263" cy="2481263"/>
          </a:xfrm>
          <a:custGeom>
            <a:avLst/>
            <a:gdLst>
              <a:gd name="connsiteX0" fmla="*/ 887816 w 3369190"/>
              <a:gd name="connsiteY0" fmla="*/ 0 h 2481373"/>
              <a:gd name="connsiteX1" fmla="*/ 0 w 3369190"/>
              <a:gd name="connsiteY1" fmla="*/ 887817 h 2481373"/>
              <a:gd name="connsiteX2" fmla="*/ 0 w 3369190"/>
              <a:gd name="connsiteY2" fmla="*/ 2481373 h 2481373"/>
              <a:gd name="connsiteX3" fmla="*/ 3369190 w 3369190"/>
              <a:gd name="connsiteY3" fmla="*/ 2481373 h 248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9190" h="2481373">
                <a:moveTo>
                  <a:pt x="887816" y="0"/>
                </a:moveTo>
                <a:lnTo>
                  <a:pt x="0" y="887817"/>
                </a:lnTo>
                <a:lnTo>
                  <a:pt x="0" y="2481373"/>
                </a:lnTo>
                <a:lnTo>
                  <a:pt x="3369190" y="2481373"/>
                </a:lnTo>
                <a:close/>
              </a:path>
            </a:pathLst>
          </a:custGeom>
          <a:solidFill>
            <a:srgbClr val="00C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" name="五边形 10"/>
          <p:cNvSpPr/>
          <p:nvPr/>
        </p:nvSpPr>
        <p:spPr>
          <a:xfrm>
            <a:off x="2782888" y="50800"/>
            <a:ext cx="4972050" cy="779463"/>
          </a:xfrm>
          <a:prstGeom prst="homePlate">
            <a:avLst/>
          </a:prstGeom>
          <a:solidFill>
            <a:srgbClr val="00C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20"/>
          <p:cNvSpPr txBox="1">
            <a:spLocks noChangeArrowheads="1"/>
          </p:cNvSpPr>
          <p:nvPr/>
        </p:nvSpPr>
        <p:spPr bwMode="auto">
          <a:xfrm>
            <a:off x="2770188" y="179388"/>
            <a:ext cx="498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cs typeface="Arial Unicode MS" panose="020B0604020202020204" pitchFamily="34" charset="-122"/>
              </a:rPr>
              <a:t>上海格麟倍信息科技有限公司</a:t>
            </a:r>
          </a:p>
        </p:txBody>
      </p:sp>
      <p:pic>
        <p:nvPicPr>
          <p:cNvPr id="13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4505">
            <a:off x="4519613" y="4535488"/>
            <a:ext cx="203676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8"/>
          <p:cNvSpPr>
            <a:spLocks noChangeArrowheads="1"/>
          </p:cNvSpPr>
          <p:nvPr/>
        </p:nvSpPr>
        <p:spPr bwMode="auto">
          <a:xfrm>
            <a:off x="9110787" y="5082617"/>
            <a:ext cx="29771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服务邮箱：</a:t>
            </a:r>
            <a:r>
              <a:rPr lang="en-US" altLang="zh-CN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service@glb-china.com.cn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销售邮箱： </a:t>
            </a:r>
            <a:r>
              <a:rPr lang="en-US" altLang="zh-CN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sale@glb-china.com.cn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联系电话：</a:t>
            </a:r>
            <a:r>
              <a:rPr lang="en-US" altLang="zh-CN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+86-021-56550063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1" dirty="0" smtClean="0">
                <a:solidFill>
                  <a:srgbClr val="1F3240"/>
                </a:solidFill>
                <a:latin typeface="微软雅黑" panose="020B0503020204020204" pitchFamily="34" charset="-122"/>
              </a:rPr>
              <a:t>总部</a:t>
            </a:r>
            <a:r>
              <a:rPr lang="zh-CN" altLang="en-US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地址：上海市闵行区黎安路</a:t>
            </a:r>
            <a:r>
              <a:rPr lang="en-US" altLang="zh-CN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688</a:t>
            </a:r>
            <a:r>
              <a:rPr lang="zh-CN" altLang="en-US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号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　　　　　 强劲大厦</a:t>
            </a:r>
            <a:r>
              <a:rPr lang="en-US" altLang="zh-CN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1001-1002</a:t>
            </a:r>
            <a:r>
              <a:rPr lang="zh-CN" altLang="en-US" sz="1200" b="1" dirty="0">
                <a:solidFill>
                  <a:srgbClr val="1F3240"/>
                </a:solidFill>
                <a:latin typeface="微软雅黑" panose="020B0503020204020204" pitchFamily="34" charset="-122"/>
              </a:rPr>
              <a:t>室</a:t>
            </a:r>
            <a:endParaRPr lang="zh-CN" altLang="zh-CN" sz="1200" b="1" dirty="0">
              <a:solidFill>
                <a:srgbClr val="1F324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85" y="4906130"/>
            <a:ext cx="1830302" cy="183030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967641" y="2586154"/>
            <a:ext cx="4552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5400" b="1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14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_cEWmNF0R1hI/TR9cZUgtSMI/AAAAAAAAAVE/xWZeyfVDaL4/s1600/technip-logo.jpg" TargetMode="External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50.png"/><Relationship Id="rId21" Type="http://schemas.openxmlformats.org/officeDocument/2006/relationships/image" Target="../media/image66.jpeg"/><Relationship Id="rId7" Type="http://schemas.openxmlformats.org/officeDocument/2006/relationships/image" Target="../media/image54.png"/><Relationship Id="rId12" Type="http://schemas.openxmlformats.org/officeDocument/2006/relationships/image" Target="../media/image57.jpe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jpeg"/><Relationship Id="rId11" Type="http://schemas.openxmlformats.org/officeDocument/2006/relationships/image" Target="../media/image56.jpeg"/><Relationship Id="rId5" Type="http://schemas.openxmlformats.org/officeDocument/2006/relationships/image" Target="../media/image52.png"/><Relationship Id="rId15" Type="http://schemas.openxmlformats.org/officeDocument/2006/relationships/image" Target="../media/image60.png"/><Relationship Id="rId23" Type="http://schemas.openxmlformats.org/officeDocument/2006/relationships/image" Target="../media/image68.jpeg"/><Relationship Id="rId10" Type="http://schemas.openxmlformats.org/officeDocument/2006/relationships/hyperlink" Target="http://www.parabon.com/images/common/dod.jpg" TargetMode="External"/><Relationship Id="rId19" Type="http://schemas.openxmlformats.org/officeDocument/2006/relationships/image" Target="../media/image64.png"/><Relationship Id="rId4" Type="http://schemas.openxmlformats.org/officeDocument/2006/relationships/image" Target="../media/image51.jpeg"/><Relationship Id="rId9" Type="http://schemas.openxmlformats.org/officeDocument/2006/relationships/image" Target="../media/image55.jpeg"/><Relationship Id="rId14" Type="http://schemas.openxmlformats.org/officeDocument/2006/relationships/image" Target="../media/image59.png"/><Relationship Id="rId22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03693" y="2272118"/>
            <a:ext cx="6701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阴极保护专家系统在长输管道及船舶和海洋设备领域的应用 </a:t>
            </a:r>
          </a:p>
        </p:txBody>
      </p:sp>
    </p:spTree>
    <p:extLst>
      <p:ext uri="{BB962C8B-B14F-4D97-AF65-F5344CB8AC3E}">
        <p14:creationId xmlns:p14="http://schemas.microsoft.com/office/powerpoint/2010/main" val="4134445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3130" y="1320480"/>
            <a:ext cx="536763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革命性的</a:t>
            </a:r>
            <a:r>
              <a:rPr lang="en-US" altLang="zh-CN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3D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阴极保护设计和优化软件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marL="285750" indent="-285750" eaLnBrk="0" hangingPunct="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适用范围</a:t>
            </a:r>
            <a:r>
              <a:rPr lang="zh-CN" altLang="en-US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：管道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、储罐、船舶、海上石油平台等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marL="285750" indent="-285750" eaLnBrk="0" hangingPunct="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阴极保护方式</a:t>
            </a:r>
            <a:r>
              <a:rPr lang="en-US" altLang="nl-BE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ICCP &amp; SACP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两种保护模式</a:t>
            </a:r>
            <a:endParaRPr lang="en-US" altLang="nl-BE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0" hangingPunct="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可考虑如下</a:t>
            </a:r>
            <a:r>
              <a:rPr lang="zh-CN" altLang="en-US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因素：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     1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）任意复杂形状的全</a:t>
            </a:r>
            <a:r>
              <a:rPr lang="en-US" altLang="zh-CN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3D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模型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     2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）第三方阴极保护系统的干扰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     3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）欧姆降的影响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     4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）阳极和阴极的极化行为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     5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）多层土壤模型（电阻值变化）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     6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）金属溶解行为（基于法拉第定律）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     7</a:t>
            </a:r>
            <a:r>
              <a:rPr lang="zh-CN" alt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）外部电网的影响</a:t>
            </a:r>
            <a:endParaRPr lang="en-US" altLang="zh-CN" sz="16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      … </a:t>
            </a:r>
            <a:r>
              <a:rPr lang="en-US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…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813301" y="335149"/>
            <a:ext cx="30765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nl-BE" altLang="zh-CN" sz="2800" b="1" dirty="0">
                <a:cs typeface="+mn-cs"/>
              </a:rPr>
              <a:t>CP Master</a:t>
            </a:r>
            <a:endParaRPr lang="zh-CN" altLang="fr-FR" sz="2800" b="1" dirty="0">
              <a:cs typeface="+mn-cs"/>
            </a:endParaRPr>
          </a:p>
        </p:txBody>
      </p:sp>
      <p:sp>
        <p:nvSpPr>
          <p:cNvPr id="39940" name="矩形 1"/>
          <p:cNvSpPr>
            <a:spLocks noChangeArrowheads="1"/>
          </p:cNvSpPr>
          <p:nvPr/>
        </p:nvSpPr>
        <p:spPr bwMode="auto">
          <a:xfrm>
            <a:off x="540641" y="5484943"/>
            <a:ext cx="43538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管道等保护体电位分布和电流密度分布、地电位分布、阳极消耗速率等</a:t>
            </a:r>
            <a:endParaRPr lang="zh-CN" altLang="en-US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 rot="5400000">
            <a:off x="2021058" y="4892207"/>
            <a:ext cx="529898" cy="394524"/>
          </a:xfrm>
          <a:prstGeom prst="rightArrow">
            <a:avLst/>
          </a:prstGeom>
          <a:solidFill>
            <a:srgbClr val="00C8D8"/>
          </a:solidFill>
          <a:ln>
            <a:solidFill>
              <a:srgbClr val="00C8D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942" name="TextBox 3"/>
          <p:cNvSpPr txBox="1">
            <a:spLocks noChangeArrowheads="1"/>
          </p:cNvSpPr>
          <p:nvPr/>
        </p:nvSpPr>
        <p:spPr bwMode="auto">
          <a:xfrm>
            <a:off x="2572132" y="4856855"/>
            <a:ext cx="624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385" y="3069690"/>
            <a:ext cx="2382725" cy="194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33646" r="35448" b="19128"/>
          <a:stretch>
            <a:fillRect/>
          </a:stretch>
        </p:blipFill>
        <p:spPr bwMode="auto">
          <a:xfrm>
            <a:off x="6286379" y="1080609"/>
            <a:ext cx="20653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b="50000"/>
          <a:stretch/>
        </p:blipFill>
        <p:spPr bwMode="auto">
          <a:xfrm>
            <a:off x="8440312" y="1529535"/>
            <a:ext cx="3680893" cy="92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t="8477"/>
          <a:stretch/>
        </p:blipFill>
        <p:spPr bwMode="auto">
          <a:xfrm>
            <a:off x="9405733" y="4921031"/>
            <a:ext cx="2786267" cy="183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75" y="3484148"/>
            <a:ext cx="2540747" cy="342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09" y="2769502"/>
            <a:ext cx="1689046" cy="168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18781" y="1304832"/>
            <a:ext cx="11137900" cy="4749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altLang="zh-CN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8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Elsyca V-PIMS</a:t>
            </a:r>
            <a:r>
              <a:rPr lang="zh-CN" altLang="en-US" sz="18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基于油气管道系统的完整性管理与模拟仿真平台。通过计算机建模将所有管网信息进行科学化统一管理。对于整个管网的阴极保护情况进行仿真计算分析，将仿真计算结果和实际的测试数据结合起来，可以及时发现管道运行过程中出现的杂散电流干扰、阴极保护电位异常、防腐层缺陷与老化、高风险区域等情况。指导优化调整阴极保护电流输出、采取适当干扰缓解措施、防腐层修复等手段来改善管道保护效果，确保管道安全</a:t>
            </a:r>
            <a:r>
              <a:rPr lang="zh-CN" altLang="en-US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altLang="zh-CN" sz="20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endParaRPr lang="zh-CN" altLang="en-US" b="1" dirty="0"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5" name="Title 1"/>
          <p:cNvSpPr>
            <a:spLocks noChangeArrowheads="1"/>
          </p:cNvSpPr>
          <p:nvPr/>
        </p:nvSpPr>
        <p:spPr bwMode="auto">
          <a:xfrm>
            <a:off x="2366682" y="322226"/>
            <a:ext cx="6024033" cy="6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   </a:t>
            </a:r>
            <a:r>
              <a:rPr lang="zh-CN" altLang="en-US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V-PIMS平台与管道完整性管理</a:t>
            </a:r>
          </a:p>
        </p:txBody>
      </p:sp>
      <p:pic>
        <p:nvPicPr>
          <p:cNvPr id="3074" name="Picture 2" descr="http://www.petrochina.com.cn/hdipad/jtxw/201602/cc72b7aa18d84640825aee4669beac4e/images/10b6f649b8364c9ab71e83f95c7baa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1" y="3534119"/>
            <a:ext cx="3609363" cy="28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10" y="3534119"/>
            <a:ext cx="3604371" cy="27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93" y="3534119"/>
            <a:ext cx="3931304" cy="26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 bwMode="auto">
          <a:xfrm>
            <a:off x="5208588" y="1211263"/>
            <a:ext cx="1392237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endParaRPr lang="zh-CN" altLang="en-US" sz="1400" smtClean="0"/>
          </a:p>
          <a:p>
            <a:pPr marL="0" lvl="1">
              <a:lnSpc>
                <a:spcPct val="150000"/>
              </a:lnSpc>
            </a:pPr>
            <a:endParaRPr lang="zh-CN" altLang="en-US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b="1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b="1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b="1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b="1" smtClean="0">
              <a:solidFill>
                <a:srgbClr val="212167"/>
              </a:solidFill>
              <a:sym typeface="Calibri" panose="020F0502020204030204" pitchFamily="34" charset="0"/>
            </a:endParaRPr>
          </a:p>
          <a:p>
            <a:pPr marL="0" lvl="1">
              <a:lnSpc>
                <a:spcPct val="150000"/>
              </a:lnSpc>
            </a:pPr>
            <a:endParaRPr lang="zh-CN" altLang="en-US" smtClean="0">
              <a:solidFill>
                <a:srgbClr val="212167"/>
              </a:solidFill>
              <a:sym typeface="Calibri" panose="020F0502020204030204" pitchFamily="34" charset="0"/>
            </a:endParaRPr>
          </a:p>
        </p:txBody>
      </p:sp>
      <p:sp>
        <p:nvSpPr>
          <p:cNvPr id="3" name="Flowchart: Direct Access Storage 7"/>
          <p:cNvSpPr>
            <a:spLocks noChangeArrowheads="1"/>
          </p:cNvSpPr>
          <p:nvPr/>
        </p:nvSpPr>
        <p:spPr bwMode="auto">
          <a:xfrm>
            <a:off x="4037013" y="1220788"/>
            <a:ext cx="919162" cy="868362"/>
          </a:xfrm>
          <a:prstGeom prst="flowChartMagneticDrum">
            <a:avLst/>
          </a:prstGeom>
          <a:noFill/>
          <a:ln w="19050">
            <a:solidFill>
              <a:srgbClr val="00C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1421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涂层评估</a:t>
            </a:r>
          </a:p>
        </p:txBody>
      </p:sp>
      <p:sp>
        <p:nvSpPr>
          <p:cNvPr id="4" name="Flowchart: Direct Access Storage 9"/>
          <p:cNvSpPr>
            <a:spLocks noChangeArrowheads="1"/>
          </p:cNvSpPr>
          <p:nvPr/>
        </p:nvSpPr>
        <p:spPr bwMode="auto">
          <a:xfrm>
            <a:off x="6727825" y="1257300"/>
            <a:ext cx="957263" cy="868363"/>
          </a:xfrm>
          <a:prstGeom prst="flowChartMagneticDrum">
            <a:avLst/>
          </a:prstGeom>
          <a:noFill/>
          <a:ln w="19050">
            <a:solidFill>
              <a:srgbClr val="00C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1400" b="1">
                <a:solidFill>
                  <a:srgbClr val="1421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阴保数据</a:t>
            </a:r>
          </a:p>
        </p:txBody>
      </p:sp>
      <p:sp>
        <p:nvSpPr>
          <p:cNvPr id="5" name="Down Arrow 12"/>
          <p:cNvSpPr>
            <a:spLocks noChangeArrowheads="1"/>
          </p:cNvSpPr>
          <p:nvPr/>
        </p:nvSpPr>
        <p:spPr bwMode="auto">
          <a:xfrm>
            <a:off x="4305300" y="2143125"/>
            <a:ext cx="200025" cy="390525"/>
          </a:xfrm>
          <a:prstGeom prst="downArrow">
            <a:avLst>
              <a:gd name="adj1" fmla="val 50000"/>
              <a:gd name="adj2" fmla="val 49786"/>
            </a:avLst>
          </a:prstGeom>
          <a:noFill/>
          <a:ln w="19050">
            <a:solidFill>
              <a:srgbClr val="00C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b="1" i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6" name="Down Arrow 13"/>
          <p:cNvSpPr>
            <a:spLocks noChangeArrowheads="1"/>
          </p:cNvSpPr>
          <p:nvPr/>
        </p:nvSpPr>
        <p:spPr bwMode="auto">
          <a:xfrm>
            <a:off x="5707063" y="2159000"/>
            <a:ext cx="200025" cy="390525"/>
          </a:xfrm>
          <a:prstGeom prst="downArrow">
            <a:avLst>
              <a:gd name="adj1" fmla="val 50000"/>
              <a:gd name="adj2" fmla="val 49786"/>
            </a:avLst>
          </a:prstGeom>
          <a:noFill/>
          <a:ln w="19050">
            <a:solidFill>
              <a:srgbClr val="00C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b="1" i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7" name="Down Arrow 14"/>
          <p:cNvSpPr>
            <a:spLocks noChangeArrowheads="1"/>
          </p:cNvSpPr>
          <p:nvPr/>
        </p:nvSpPr>
        <p:spPr bwMode="auto">
          <a:xfrm>
            <a:off x="7105650" y="2157413"/>
            <a:ext cx="200025" cy="390525"/>
          </a:xfrm>
          <a:prstGeom prst="downArrow">
            <a:avLst>
              <a:gd name="adj1" fmla="val 50000"/>
              <a:gd name="adj2" fmla="val 50102"/>
            </a:avLst>
          </a:prstGeom>
          <a:noFill/>
          <a:ln w="19050">
            <a:solidFill>
              <a:srgbClr val="00C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b="1" i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08588" y="1298575"/>
            <a:ext cx="1392237" cy="538163"/>
            <a:chOff x="0" y="0"/>
            <a:chExt cx="1319488" cy="358541"/>
          </a:xfrm>
        </p:grpSpPr>
        <p:sp>
          <p:nvSpPr>
            <p:cNvPr id="9" name="Flowchart: Multidocument 15"/>
            <p:cNvSpPr>
              <a:spLocks noChangeArrowheads="1"/>
            </p:cNvSpPr>
            <p:nvPr/>
          </p:nvSpPr>
          <p:spPr bwMode="auto">
            <a:xfrm>
              <a:off x="0" y="0"/>
              <a:ext cx="1319488" cy="358541"/>
            </a:xfrm>
            <a:prstGeom prst="flowChartMultidocument">
              <a:avLst/>
            </a:prstGeom>
            <a:noFill/>
            <a:ln w="19050">
              <a:solidFill>
                <a:srgbClr val="00C8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 sz="1400">
                <a:solidFill>
                  <a:srgbClr val="293D82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TextBox 16"/>
            <p:cNvSpPr>
              <a:spLocks noChangeArrowheads="1"/>
            </p:cNvSpPr>
            <p:nvPr/>
          </p:nvSpPr>
          <p:spPr bwMode="auto">
            <a:xfrm>
              <a:off x="8433" y="114352"/>
              <a:ext cx="1182922" cy="19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400" b="1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内检</a:t>
              </a:r>
              <a:r>
                <a:rPr lang="en-US" altLang="zh-CN" sz="1400" b="1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ILI</a:t>
              </a:r>
              <a:r>
                <a:rPr lang="zh-CN" altLang="en-US" sz="1400" b="1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数据</a:t>
              </a:r>
              <a:endParaRPr lang="zh-CN" altLang="en-US" b="1">
                <a:solidFill>
                  <a:srgbClr val="1421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2206625" y="1655763"/>
            <a:ext cx="1008063" cy="344487"/>
          </a:xfrm>
          <a:prstGeom prst="rect">
            <a:avLst/>
          </a:prstGeom>
          <a:solidFill>
            <a:srgbClr val="00C8D8"/>
          </a:solidFill>
          <a:ln w="9525">
            <a:solidFill>
              <a:srgbClr val="00C8D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数据收集</a:t>
            </a:r>
          </a:p>
        </p:txBody>
      </p:sp>
      <p:sp>
        <p:nvSpPr>
          <p:cNvPr id="12" name="TextBox 21"/>
          <p:cNvSpPr>
            <a:spLocks noChangeArrowheads="1"/>
          </p:cNvSpPr>
          <p:nvPr/>
        </p:nvSpPr>
        <p:spPr bwMode="auto">
          <a:xfrm>
            <a:off x="2278063" y="2601913"/>
            <a:ext cx="801687" cy="344487"/>
          </a:xfrm>
          <a:prstGeom prst="rect">
            <a:avLst/>
          </a:prstGeom>
          <a:solidFill>
            <a:srgbClr val="00C8D8"/>
          </a:solidFill>
          <a:ln w="9525">
            <a:solidFill>
              <a:srgbClr val="00C8D8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前评价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279650" y="5084763"/>
            <a:ext cx="5026025" cy="831850"/>
            <a:chOff x="0" y="0"/>
            <a:chExt cx="5025849" cy="830145"/>
          </a:xfrm>
        </p:grpSpPr>
        <p:sp>
          <p:nvSpPr>
            <p:cNvPr id="14" name="TextBox 18"/>
            <p:cNvSpPr>
              <a:spLocks noChangeArrowheads="1"/>
            </p:cNvSpPr>
            <p:nvPr/>
          </p:nvSpPr>
          <p:spPr bwMode="auto">
            <a:xfrm>
              <a:off x="2027167" y="0"/>
              <a:ext cx="2998682" cy="830145"/>
            </a:xfrm>
            <a:prstGeom prst="rect">
              <a:avLst/>
            </a:prstGeom>
            <a:noFill/>
            <a:ln w="19050">
              <a:solidFill>
                <a:srgbClr val="00C8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分析腐蚀速率</a:t>
              </a:r>
            </a:p>
            <a:p>
              <a:pPr eaLnBrk="1" hangingPunct="1"/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统计数据</a:t>
              </a:r>
              <a:r>
                <a:rPr lang="en-US" altLang="zh-CN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/</a:t>
              </a:r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概率</a:t>
              </a:r>
            </a:p>
            <a:p>
              <a:pPr eaLnBrk="1" hangingPunct="1"/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标准</a:t>
              </a:r>
              <a:r>
                <a:rPr lang="en-US" altLang="zh-CN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API RBI 581/ASME B31G</a:t>
              </a:r>
            </a:p>
          </p:txBody>
        </p:sp>
        <p:sp>
          <p:nvSpPr>
            <p:cNvPr id="15" name="TextBox 23"/>
            <p:cNvSpPr>
              <a:spLocks noChangeArrowheads="1"/>
            </p:cNvSpPr>
            <p:nvPr/>
          </p:nvSpPr>
          <p:spPr bwMode="auto">
            <a:xfrm>
              <a:off x="0" y="132403"/>
              <a:ext cx="800191" cy="338207"/>
            </a:xfrm>
            <a:prstGeom prst="rect">
              <a:avLst/>
            </a:prstGeom>
            <a:solidFill>
              <a:srgbClr val="00C8D8"/>
            </a:solidFill>
            <a:ln w="9525">
              <a:solidFill>
                <a:srgbClr val="00C8D8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后评价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4295775" y="2565400"/>
            <a:ext cx="3027363" cy="2393950"/>
            <a:chOff x="0" y="0"/>
            <a:chExt cx="3027771" cy="2394522"/>
          </a:xfrm>
        </p:grpSpPr>
        <p:sp>
          <p:nvSpPr>
            <p:cNvPr id="17" name="TextBox 17"/>
            <p:cNvSpPr>
              <a:spLocks noChangeArrowheads="1"/>
            </p:cNvSpPr>
            <p:nvPr/>
          </p:nvSpPr>
          <p:spPr bwMode="auto">
            <a:xfrm>
              <a:off x="0" y="0"/>
              <a:ext cx="3027771" cy="338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C8D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计算模型</a:t>
              </a:r>
            </a:p>
          </p:txBody>
        </p:sp>
        <p:sp>
          <p:nvSpPr>
            <p:cNvPr id="18" name="TextBox 20"/>
            <p:cNvSpPr>
              <a:spLocks noChangeArrowheads="1"/>
            </p:cNvSpPr>
            <p:nvPr/>
          </p:nvSpPr>
          <p:spPr bwMode="auto">
            <a:xfrm>
              <a:off x="0" y="432048"/>
              <a:ext cx="3027771" cy="584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C8D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阴保仿真模拟软件</a:t>
              </a:r>
            </a:p>
            <a:p>
              <a:pPr eaLnBrk="1" hangingPunct="1"/>
              <a:r>
                <a:rPr lang="zh-CN" altLang="en-US" sz="1600" u="sng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分析方法</a:t>
              </a:r>
              <a:r>
                <a:rPr lang="en-US" altLang="zh-CN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(</a:t>
              </a:r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边界元</a:t>
              </a:r>
              <a:r>
                <a:rPr lang="en-US" altLang="zh-CN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/</a:t>
              </a:r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有限元</a:t>
              </a:r>
              <a:r>
                <a:rPr lang="en-US" altLang="zh-CN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)</a:t>
              </a:r>
            </a:p>
          </p:txBody>
        </p:sp>
        <p:sp>
          <p:nvSpPr>
            <p:cNvPr id="19" name="TextBox 5"/>
            <p:cNvSpPr>
              <a:spLocks noChangeArrowheads="1"/>
            </p:cNvSpPr>
            <p:nvPr/>
          </p:nvSpPr>
          <p:spPr bwMode="auto">
            <a:xfrm>
              <a:off x="9526" y="1079758"/>
              <a:ext cx="3008719" cy="13147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C8D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1pPr>
              <a:lvl2pPr marL="452438" indent="-90488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分析以下事项</a:t>
              </a:r>
            </a:p>
            <a:p>
              <a:pPr lvl="1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核查检测数据值</a:t>
              </a:r>
            </a:p>
            <a:p>
              <a:pPr lvl="1" eaLnBrk="1" hangingPunct="1"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基于真实电位和腐蚀速率</a:t>
              </a:r>
            </a:p>
            <a:p>
              <a:pPr lvl="1" eaLnBrk="1" hangingPunct="1"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确定高风险区域</a:t>
              </a:r>
              <a:endParaRPr lang="zh-CN" altLang="en-US" sz="1400" u="sng">
                <a:solidFill>
                  <a:srgbClr val="1421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eaLnBrk="1" hangingPunct="1">
                <a:spcBef>
                  <a:spcPts val="300"/>
                </a:spcBef>
              </a:pPr>
              <a:r>
                <a:rPr lang="zh-CN" altLang="en-US" sz="1600">
                  <a:solidFill>
                    <a:srgbClr val="1421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预测可能发生的情况</a:t>
              </a:r>
            </a:p>
          </p:txBody>
        </p:sp>
      </p:grpSp>
      <p:sp>
        <p:nvSpPr>
          <p:cNvPr id="20" name="Title 1"/>
          <p:cNvSpPr>
            <a:spLocks noChangeArrowheads="1"/>
          </p:cNvSpPr>
          <p:nvPr/>
        </p:nvSpPr>
        <p:spPr bwMode="auto">
          <a:xfrm>
            <a:off x="3079750" y="133350"/>
            <a:ext cx="4960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C8D8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V-PIMS平台的基本内容</a:t>
            </a:r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336675"/>
            <a:ext cx="4005262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9058" y="4880555"/>
            <a:ext cx="7279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buClr>
                <a:srgbClr val="7030A0"/>
              </a:buClr>
              <a:defRPr/>
            </a:pPr>
            <a:r>
              <a:rPr lang="zh-CN" altLang="en-US" sz="3200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阴极保护专家系统在长输管道中的应用</a:t>
            </a:r>
            <a:endParaRPr lang="en-US" altLang="zh-CN" sz="3200" b="1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0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0" y="6292850"/>
            <a:ext cx="433388" cy="365125"/>
          </a:xfrm>
          <a:prstGeom prst="rect">
            <a:avLst/>
          </a:prstGeom>
        </p:spPr>
        <p:txBody>
          <a:bodyPr/>
          <a:lstStyle/>
          <a:p>
            <a:fld id="{F87996E3-CDA8-406F-BCE4-2C4DD6DC41D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25675" y="1671627"/>
            <a:ext cx="6716479" cy="415491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14449"/>
              </p:ext>
            </p:extLst>
          </p:nvPr>
        </p:nvGraphicFramePr>
        <p:xfrm>
          <a:off x="203665" y="1984462"/>
          <a:ext cx="4679963" cy="3529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7"/>
                <a:gridCol w="1587558"/>
                <a:gridCol w="2506048"/>
              </a:tblGrid>
              <a:tr h="34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长度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34.6Km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管材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L450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管径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813mm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壁厚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14.3mm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防腐层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类型：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3PE 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厚度：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3.7mm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面电阻：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en-US" sz="1600" kern="100" baseline="30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Ω∙m</a:t>
                      </a:r>
                      <a:r>
                        <a:rPr lang="en-US" sz="1600" kern="100" baseline="30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阴极保护方式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强制电流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5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绝缘接头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管道起点和末点分别设置一个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管道埋深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1.2m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>
            <a:spLocks noChangeArrowheads="1"/>
          </p:cNvSpPr>
          <p:nvPr/>
        </p:nvSpPr>
        <p:spPr bwMode="auto">
          <a:xfrm>
            <a:off x="2242081" y="320509"/>
            <a:ext cx="7986319" cy="63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</a:t>
            </a:r>
            <a:r>
              <a:rPr lang="zh-CN" altLang="en-US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长输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管道受</a:t>
            </a:r>
            <a:r>
              <a:rPr lang="zh-CN" altLang="en-US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杂散电流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干扰</a:t>
            </a:r>
            <a:endParaRPr lang="en-US" altLang="zh-CN" sz="2800" b="1" dirty="0" smtClean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  <a:p>
            <a:r>
              <a:rPr lang="en-US" altLang="zh-CN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                           </a:t>
            </a:r>
            <a:r>
              <a:rPr lang="en-US" altLang="zh-CN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-</a:t>
            </a:r>
            <a:r>
              <a:rPr lang="zh-CN" altLang="en-US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参数收集</a:t>
            </a:r>
            <a:r>
              <a:rPr lang="en-US" altLang="zh-CN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-</a:t>
            </a:r>
            <a:r>
              <a:rPr lang="zh-CN" altLang="en-US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模型创建</a:t>
            </a:r>
            <a:endParaRPr lang="zh-CN" altLang="en-US" sz="2000" b="1" dirty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1221567" y="1859173"/>
            <a:ext cx="9309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NACE SP0177-2014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《减轻交流电和雷电对金属构物和腐蚀控制系统的措施》 规定，交流感应电压不应超过安全极限</a:t>
            </a:r>
            <a:r>
              <a:rPr lang="en-US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15V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GB/T 50698-2011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《钢质管道交流干扰防护技术标准》规定，当管道上的交流干扰电压不超过</a:t>
            </a:r>
            <a:r>
              <a:rPr lang="en-US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4V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时，可暂不采取防护措施，超过</a:t>
            </a:r>
            <a:r>
              <a:rPr lang="en-US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4V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时，应采用交流电流密度进行评估。</a:t>
            </a:r>
            <a:endParaRPr lang="zh-CN" altLang="en-US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04469"/>
              </p:ext>
            </p:extLst>
          </p:nvPr>
        </p:nvGraphicFramePr>
        <p:xfrm>
          <a:off x="1221567" y="4589647"/>
          <a:ext cx="8715808" cy="1223964"/>
        </p:xfrm>
        <a:graphic>
          <a:graphicData uri="http://schemas.openxmlformats.org/drawingml/2006/table">
            <a:tbl>
              <a:tblPr/>
              <a:tblGrid>
                <a:gridCol w="3517396"/>
                <a:gridCol w="1745546"/>
                <a:gridCol w="1936663"/>
                <a:gridCol w="1516203"/>
              </a:tblGrid>
              <a:tr h="611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交流干扰程度</a:t>
                      </a:r>
                      <a:endParaRPr lang="zh-CN" sz="1200" b="0" kern="100" dirty="0">
                        <a:solidFill>
                          <a:srgbClr val="1F32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1439" marR="9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弱</a:t>
                      </a:r>
                      <a:endParaRPr lang="zh-CN" sz="1200" b="0" kern="100" dirty="0">
                        <a:solidFill>
                          <a:srgbClr val="1F32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1439" marR="9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中</a:t>
                      </a:r>
                      <a:endParaRPr lang="zh-CN" sz="1200" b="0" kern="100" dirty="0">
                        <a:solidFill>
                          <a:srgbClr val="1F32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1439" marR="9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强</a:t>
                      </a:r>
                      <a:endParaRPr lang="zh-CN" sz="1200" b="0" kern="100">
                        <a:solidFill>
                          <a:srgbClr val="1F32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1439" marR="9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交流电流密度（</a:t>
                      </a:r>
                      <a:r>
                        <a:rPr lang="en-US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A/m</a:t>
                      </a:r>
                      <a:r>
                        <a:rPr lang="en-US" sz="1600" b="0" kern="100" baseline="300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</a:t>
                      </a:r>
                      <a:r>
                        <a:rPr lang="zh-CN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）</a:t>
                      </a:r>
                      <a:endParaRPr lang="zh-CN" sz="1200" b="0" kern="100" dirty="0">
                        <a:solidFill>
                          <a:srgbClr val="1F32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1439" marR="9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&lt;30</a:t>
                      </a:r>
                      <a:endParaRPr lang="zh-CN" sz="1200" b="0" kern="100" dirty="0">
                        <a:solidFill>
                          <a:srgbClr val="1F32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1439" marR="9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30~100</a:t>
                      </a:r>
                      <a:endParaRPr lang="zh-CN" sz="1200" b="0" kern="100" dirty="0">
                        <a:solidFill>
                          <a:srgbClr val="1F32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1439" marR="9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1F32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&gt;100</a:t>
                      </a:r>
                      <a:endParaRPr lang="zh-CN" sz="1200" b="0" kern="100" dirty="0">
                        <a:solidFill>
                          <a:srgbClr val="1F32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1439" marR="9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69" name="Rectangle 5"/>
          <p:cNvSpPr>
            <a:spLocks noChangeArrowheads="1"/>
          </p:cNvSpPr>
          <p:nvPr/>
        </p:nvSpPr>
        <p:spPr bwMode="auto">
          <a:xfrm>
            <a:off x="2903817" y="4021790"/>
            <a:ext cx="5319184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4800" algn="ctr" eaLnBrk="0" hangingPunct="0"/>
            <a:r>
              <a:rPr lang="zh-CN" altLang="fr-FR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交流干扰程度判断指标</a:t>
            </a:r>
          </a:p>
        </p:txBody>
      </p:sp>
      <p:sp>
        <p:nvSpPr>
          <p:cNvPr id="8" name="Title 1"/>
          <p:cNvSpPr>
            <a:spLocks noChangeArrowheads="1"/>
          </p:cNvSpPr>
          <p:nvPr/>
        </p:nvSpPr>
        <p:spPr bwMode="auto">
          <a:xfrm>
            <a:off x="2416892" y="424477"/>
            <a:ext cx="7986319" cy="63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</a:t>
            </a:r>
            <a:r>
              <a:rPr lang="zh-CN" altLang="en-US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长输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管道受</a:t>
            </a:r>
            <a:r>
              <a:rPr lang="zh-CN" altLang="en-US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杂散电流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干扰</a:t>
            </a:r>
            <a:endParaRPr lang="en-US" altLang="zh-CN" sz="2800" b="1" dirty="0" smtClean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  <a:p>
            <a:r>
              <a:rPr lang="en-US" altLang="zh-CN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                                      </a:t>
            </a:r>
            <a:r>
              <a:rPr lang="en-US" altLang="zh-CN" sz="24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-</a:t>
            </a:r>
            <a:r>
              <a:rPr lang="zh-CN" altLang="en-US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参考标准</a:t>
            </a:r>
            <a:endParaRPr lang="zh-CN" altLang="en-US" sz="2400" b="1" dirty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0" y="6292850"/>
            <a:ext cx="433388" cy="365125"/>
          </a:xfrm>
          <a:prstGeom prst="rect">
            <a:avLst/>
          </a:prstGeom>
        </p:spPr>
        <p:txBody>
          <a:bodyPr/>
          <a:lstStyle/>
          <a:p>
            <a:fld id="{F87996E3-CDA8-406F-BCE4-2C4DD6DC41D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518804335"/>
              </p:ext>
            </p:extLst>
          </p:nvPr>
        </p:nvGraphicFramePr>
        <p:xfrm>
          <a:off x="1823338" y="1104899"/>
          <a:ext cx="869632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ChangeArrowheads="1"/>
          </p:cNvSpPr>
          <p:nvPr/>
        </p:nvSpPr>
        <p:spPr bwMode="auto">
          <a:xfrm>
            <a:off x="2645492" y="280168"/>
            <a:ext cx="7986319" cy="63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</a:t>
            </a:r>
            <a:r>
              <a:rPr lang="zh-CN" altLang="en-US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长输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管道受</a:t>
            </a:r>
            <a:r>
              <a:rPr lang="zh-CN" altLang="en-US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杂散电流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干扰</a:t>
            </a:r>
            <a:endParaRPr lang="en-US" altLang="zh-CN" sz="2800" b="1" dirty="0" smtClean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  <a:p>
            <a:r>
              <a:rPr lang="en-US" altLang="zh-CN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                                     </a:t>
            </a:r>
            <a:r>
              <a:rPr lang="en-US" altLang="zh-CN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-</a:t>
            </a:r>
            <a:r>
              <a:rPr lang="zh-CN" altLang="en-US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风险评估</a:t>
            </a:r>
            <a:endParaRPr lang="zh-CN" altLang="en-US" sz="2800" b="1" dirty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0" y="6292850"/>
            <a:ext cx="433388" cy="365125"/>
          </a:xfrm>
          <a:prstGeom prst="rect">
            <a:avLst/>
          </a:prstGeom>
        </p:spPr>
        <p:txBody>
          <a:bodyPr/>
          <a:lstStyle/>
          <a:p>
            <a:fld id="{F87996E3-CDA8-406F-BCE4-2C4DD6DC41D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473368064"/>
              </p:ext>
            </p:extLst>
          </p:nvPr>
        </p:nvGraphicFramePr>
        <p:xfrm>
          <a:off x="1593756" y="1609725"/>
          <a:ext cx="9058275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ChangeArrowheads="1"/>
          </p:cNvSpPr>
          <p:nvPr/>
        </p:nvSpPr>
        <p:spPr bwMode="auto">
          <a:xfrm>
            <a:off x="2403444" y="469018"/>
            <a:ext cx="7986319" cy="63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Calibri" pitchFamily="34" charset="0"/>
                <a:sym typeface="Arial" pitchFamily="34" charset="0"/>
              </a:rPr>
              <a:t>   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长输管道受杂散电流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干扰</a:t>
            </a:r>
            <a:endParaRPr lang="en-US" altLang="zh-CN" sz="2800" b="1" dirty="0" smtClean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  <a:p>
            <a:r>
              <a:rPr lang="en-US" altLang="zh-CN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                                    </a:t>
            </a:r>
            <a:r>
              <a:rPr lang="en-US" altLang="zh-CN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-</a:t>
            </a:r>
            <a:r>
              <a:rPr lang="zh-CN" altLang="en-US" sz="20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风险</a:t>
            </a:r>
            <a:r>
              <a:rPr lang="zh-CN" altLang="en-US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评估</a:t>
            </a:r>
            <a:endParaRPr lang="zh-CN" altLang="en-US" sz="2000" b="1" dirty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0" y="6292850"/>
            <a:ext cx="433388" cy="365125"/>
          </a:xfrm>
          <a:prstGeom prst="rect">
            <a:avLst/>
          </a:prstGeom>
        </p:spPr>
        <p:txBody>
          <a:bodyPr/>
          <a:lstStyle/>
          <a:p>
            <a:fld id="{F87996E3-CDA8-406F-BCE4-2C4DD6DC41D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402070913"/>
              </p:ext>
            </p:extLst>
          </p:nvPr>
        </p:nvGraphicFramePr>
        <p:xfrm>
          <a:off x="1633220" y="1465020"/>
          <a:ext cx="8925560" cy="470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ChangeArrowheads="1"/>
          </p:cNvSpPr>
          <p:nvPr/>
        </p:nvSpPr>
        <p:spPr bwMode="auto">
          <a:xfrm>
            <a:off x="2572461" y="437492"/>
            <a:ext cx="7986319" cy="63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长输管道受杂散电流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干扰</a:t>
            </a:r>
            <a:endParaRPr lang="en-US" altLang="zh-CN" sz="2800" b="1" dirty="0" smtClean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  <a:p>
            <a:r>
              <a:rPr lang="en-US" altLang="zh-CN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                                    </a:t>
            </a:r>
            <a:r>
              <a:rPr lang="en-US" altLang="zh-CN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-</a:t>
            </a:r>
            <a:r>
              <a:rPr lang="zh-CN" altLang="en-US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缓解</a:t>
            </a:r>
            <a:r>
              <a:rPr lang="zh-CN" altLang="en-US" sz="20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21855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0" y="6292850"/>
            <a:ext cx="433388" cy="365125"/>
          </a:xfrm>
          <a:prstGeom prst="rect">
            <a:avLst/>
          </a:prstGeom>
        </p:spPr>
        <p:txBody>
          <a:bodyPr/>
          <a:lstStyle/>
          <a:p>
            <a:fld id="{F87996E3-CDA8-406F-BCE4-2C4DD6DC41D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806459913"/>
              </p:ext>
            </p:extLst>
          </p:nvPr>
        </p:nvGraphicFramePr>
        <p:xfrm>
          <a:off x="1718627" y="1386840"/>
          <a:ext cx="8754745" cy="490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ChangeArrowheads="1"/>
          </p:cNvSpPr>
          <p:nvPr/>
        </p:nvSpPr>
        <p:spPr bwMode="auto">
          <a:xfrm>
            <a:off x="2487053" y="432562"/>
            <a:ext cx="7986319" cy="63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长输管道受杂散电流</a:t>
            </a: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干扰</a:t>
            </a:r>
            <a:endParaRPr lang="en-US" altLang="zh-CN" sz="2800" b="1" dirty="0" smtClean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  <a:p>
            <a:r>
              <a:rPr lang="en-US" altLang="zh-CN" sz="28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                                         </a:t>
            </a:r>
            <a:r>
              <a:rPr lang="en-US" altLang="zh-CN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-</a:t>
            </a:r>
            <a:r>
              <a:rPr lang="zh-CN" altLang="en-US" sz="20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缓解</a:t>
            </a:r>
            <a:r>
              <a:rPr lang="zh-CN" altLang="en-US" sz="20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15920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4726640" y="1062318"/>
            <a:ext cx="3240741" cy="793376"/>
          </a:xfrm>
          <a:prstGeom prst="parallelogram">
            <a:avLst/>
          </a:prstGeom>
          <a:solidFill>
            <a:srgbClr val="1F3240"/>
          </a:solidFill>
          <a:ln>
            <a:solidFill>
              <a:srgbClr val="1F3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582706" y="2962835"/>
            <a:ext cx="3240741" cy="793376"/>
          </a:xfrm>
          <a:prstGeom prst="parallelogram">
            <a:avLst/>
          </a:prstGeom>
          <a:solidFill>
            <a:srgbClr val="1F3240"/>
          </a:solidFill>
          <a:ln>
            <a:solidFill>
              <a:srgbClr val="1F3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8844429" y="2952570"/>
            <a:ext cx="3240741" cy="793376"/>
          </a:xfrm>
          <a:prstGeom prst="parallelogram">
            <a:avLst/>
          </a:prstGeom>
          <a:solidFill>
            <a:srgbClr val="1F3240"/>
          </a:solidFill>
          <a:ln>
            <a:solidFill>
              <a:srgbClr val="1F3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4215652" y="5746377"/>
            <a:ext cx="4262718" cy="793376"/>
          </a:xfrm>
          <a:prstGeom prst="parallelogram">
            <a:avLst/>
          </a:prstGeom>
          <a:solidFill>
            <a:srgbClr val="1F3240"/>
          </a:solidFill>
          <a:ln>
            <a:solidFill>
              <a:srgbClr val="1F3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9588" y="2952570"/>
            <a:ext cx="2918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阴极保护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专家系统整体解决方案</a:t>
            </a:r>
          </a:p>
        </p:txBody>
      </p:sp>
      <p:sp>
        <p:nvSpPr>
          <p:cNvPr id="11" name="矩形 10"/>
          <p:cNvSpPr/>
          <p:nvPr/>
        </p:nvSpPr>
        <p:spPr>
          <a:xfrm>
            <a:off x="9016253" y="2962835"/>
            <a:ext cx="3068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阴极保护专家系统在长输管道中的应用</a:t>
            </a:r>
          </a:p>
        </p:txBody>
      </p:sp>
      <p:sp>
        <p:nvSpPr>
          <p:cNvPr id="13" name="矩形 12"/>
          <p:cNvSpPr/>
          <p:nvPr/>
        </p:nvSpPr>
        <p:spPr>
          <a:xfrm>
            <a:off x="4542507" y="5746377"/>
            <a:ext cx="3821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阴极保护专家系统在船舶及海洋设备中的应用</a:t>
            </a:r>
          </a:p>
        </p:txBody>
      </p:sp>
    </p:spTree>
    <p:extLst>
      <p:ext uri="{BB962C8B-B14F-4D97-AF65-F5344CB8AC3E}">
        <p14:creationId xmlns:p14="http://schemas.microsoft.com/office/powerpoint/2010/main" val="26597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32209" y="5059686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阴极保护专家系统在船舶及海洋设备中的应用</a:t>
            </a:r>
          </a:p>
        </p:txBody>
      </p:sp>
    </p:spTree>
    <p:extLst>
      <p:ext uri="{BB962C8B-B14F-4D97-AF65-F5344CB8AC3E}">
        <p14:creationId xmlns:p14="http://schemas.microsoft.com/office/powerpoint/2010/main" val="3128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n-GB" altLang="nl-BE" sz="1200" smtClean="0">
                <a:solidFill>
                  <a:schemeClr val="bg1"/>
                </a:solidFill>
              </a:rPr>
              <a:t>Company Confidential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2953809" y="355600"/>
            <a:ext cx="4374838" cy="458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b="1" dirty="0" smtClean="0">
                <a:cs typeface="+mn-cs"/>
              </a:rPr>
              <a:t>船舶阴极保护设计</a:t>
            </a:r>
            <a:endParaRPr lang="zh-CN" altLang="en-US" b="1" dirty="0">
              <a:cs typeface="+mn-cs"/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" y="2098676"/>
            <a:ext cx="1035896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8" y="3914776"/>
            <a:ext cx="1035896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Line 9"/>
          <p:cNvSpPr>
            <a:spLocks noChangeShapeType="1"/>
          </p:cNvSpPr>
          <p:nvPr/>
        </p:nvSpPr>
        <p:spPr bwMode="auto">
          <a:xfrm flipV="1">
            <a:off x="1676400" y="360045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3" name="Text Box 10"/>
          <p:cNvSpPr txBox="1">
            <a:spLocks noChangeArrowheads="1"/>
          </p:cNvSpPr>
          <p:nvPr/>
        </p:nvSpPr>
        <p:spPr bwMode="auto">
          <a:xfrm>
            <a:off x="575734" y="3289300"/>
            <a:ext cx="16845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nl-BE" sz="1600">
                <a:solidFill>
                  <a:schemeClr val="tx1"/>
                </a:solidFill>
              </a:rPr>
              <a:t>10 ICCP anodes</a:t>
            </a:r>
          </a:p>
        </p:txBody>
      </p:sp>
      <p:sp>
        <p:nvSpPr>
          <p:cNvPr id="70664" name="Line 11"/>
          <p:cNvSpPr>
            <a:spLocks noChangeShapeType="1"/>
          </p:cNvSpPr>
          <p:nvPr/>
        </p:nvSpPr>
        <p:spPr bwMode="auto">
          <a:xfrm flipV="1">
            <a:off x="5676900" y="36004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4576234" y="3289300"/>
            <a:ext cx="171393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nl-BE" sz="1600">
                <a:solidFill>
                  <a:schemeClr val="tx1"/>
                </a:solidFill>
              </a:rPr>
              <a:t>10 ref electrodes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4364142" y="6016941"/>
            <a:ext cx="4814153" cy="510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24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ICCP </a:t>
            </a:r>
            <a:r>
              <a:rPr lang="zh-CN" altLang="en-US" sz="24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外加电流阴极保护系统</a:t>
            </a:r>
            <a:endParaRPr lang="zh-CN" altLang="en-US" sz="24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14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/>
          <a:stretch>
            <a:fillRect/>
          </a:stretch>
        </p:blipFill>
        <p:spPr bwMode="auto">
          <a:xfrm>
            <a:off x="612962" y="1511114"/>
            <a:ext cx="114300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5657851" y="5284788"/>
            <a:ext cx="188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IR </a:t>
            </a:r>
            <a:r>
              <a:rPr lang="en-US" altLang="zh-CN" sz="2000" b="1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</a:t>
            </a:r>
            <a:r>
              <a:rPr lang="zh-CN" altLang="en-US" sz="2000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电位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2756648" y="370822"/>
            <a:ext cx="3076575" cy="458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800" b="1" dirty="0" smtClean="0">
                <a:cs typeface="+mn-cs"/>
              </a:rPr>
              <a:t>船舶阴极保护设计</a:t>
            </a:r>
            <a:endParaRPr lang="zh-CN" altLang="en-US" sz="28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3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/>
          <a:stretch>
            <a:fillRect/>
          </a:stretch>
        </p:blipFill>
        <p:spPr bwMode="auto">
          <a:xfrm>
            <a:off x="0" y="1226702"/>
            <a:ext cx="12192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3275345" y="6100327"/>
            <a:ext cx="5264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UEP </a:t>
            </a:r>
            <a:r>
              <a:rPr lang="zh-CN" altLang="en-US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 sea level</a:t>
            </a:r>
            <a:r>
              <a:rPr lang="zh-CN" altLang="en-US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2675965" y="403787"/>
            <a:ext cx="5734050" cy="561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800" b="1" dirty="0" smtClean="0">
                <a:cs typeface="+mn-cs"/>
              </a:rPr>
              <a:t>船舶阴极保护设计</a:t>
            </a:r>
            <a:endParaRPr lang="zh-CN" altLang="en-US" sz="28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8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0246" r="4437" b="10246"/>
          <a:stretch>
            <a:fillRect/>
          </a:stretch>
        </p:blipFill>
        <p:spPr bwMode="auto">
          <a:xfrm>
            <a:off x="-31751" y="1223963"/>
            <a:ext cx="12236451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10188"/>
            <a:ext cx="6737350" cy="57943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en-US" altLang="nl-BE" sz="2400" dirty="0" smtClean="0">
                <a:solidFill>
                  <a:schemeClr val="bg1"/>
                </a:solidFill>
                <a:latin typeface="Gill Sans MT" pitchFamily="34" charset="0"/>
                <a:ea typeface="宋体" pitchFamily="2" charset="-122"/>
                <a:cs typeface="+mn-cs"/>
              </a:rPr>
              <a:t>CRM </a:t>
            </a:r>
            <a:r>
              <a:rPr lang="en-US" altLang="nl-BE" sz="2400" dirty="0">
                <a:solidFill>
                  <a:schemeClr val="bg1"/>
                </a:solidFill>
                <a:latin typeface="Gill Sans MT" pitchFamily="34" charset="0"/>
                <a:ea typeface="宋体" pitchFamily="2" charset="-122"/>
                <a:cs typeface="+mn-cs"/>
              </a:rPr>
              <a:t>at sea level</a:t>
            </a:r>
          </a:p>
        </p:txBody>
      </p:sp>
      <p:sp>
        <p:nvSpPr>
          <p:cNvPr id="8499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1480800" y="76200"/>
            <a:ext cx="711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eaLnBrk="0" hangingPunct="0"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n-GB" altLang="nl-BE" sz="1200" smtClean="0"/>
              <a:t>Company Confidential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62711" y="394067"/>
            <a:ext cx="5733289" cy="5622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280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船舶阴极保护设计</a:t>
            </a:r>
            <a:endParaRPr lang="zh-CN" altLang="en-US" sz="2800" dirty="0">
              <a:solidFill>
                <a:srgbClr val="000099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1" y="1414463"/>
            <a:ext cx="5867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4251325"/>
            <a:ext cx="584835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6666544" y="2042527"/>
            <a:ext cx="5233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可以快速预测海上钻井平台阴极保护性能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可求解随时间变化的腐蚀状况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2735263" y="420768"/>
            <a:ext cx="5421313" cy="428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800" b="1" dirty="0" smtClean="0">
                <a:cs typeface="+mn-cs"/>
              </a:rPr>
              <a:t>海上钻井平台阴极保护系统设计</a:t>
            </a:r>
            <a:endParaRPr lang="zh-CN" altLang="en-US" sz="28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65967" y="394495"/>
            <a:ext cx="3076575" cy="45878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800" b="1" dirty="0">
                <a:cs typeface="+mn-cs"/>
              </a:rPr>
              <a:t>储罐阴极保护仿真</a:t>
            </a:r>
            <a:endParaRPr lang="en-US" sz="2800" b="1" dirty="0">
              <a:cs typeface="+mn-cs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3" t="41924" r="27357" b="18050"/>
          <a:stretch>
            <a:fillRect/>
          </a:stretch>
        </p:blipFill>
        <p:spPr bwMode="auto">
          <a:xfrm>
            <a:off x="239185" y="1341439"/>
            <a:ext cx="4669367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3" y="1844675"/>
            <a:ext cx="6623051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8578" r="4201"/>
          <a:stretch>
            <a:fillRect/>
          </a:stretch>
        </p:blipFill>
        <p:spPr bwMode="auto">
          <a:xfrm>
            <a:off x="2865967" y="4149726"/>
            <a:ext cx="460586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92850"/>
            <a:ext cx="4333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fld id="{36FBCB65-4D1F-41D5-AAE7-D49C3700900F}" type="slidenum">
              <a:rPr lang="zh-CN" altLang="en-US" sz="1200">
                <a:solidFill>
                  <a:srgbClr val="898989"/>
                </a:solidFill>
                <a:latin typeface="Arial" pitchFamily="34" charset="0"/>
              </a:rPr>
              <a:pPr/>
              <a:t>27</a:t>
            </a:fld>
            <a:endParaRPr lang="zh-CN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81F215-D870-4FEB-B82F-536FFC94E59F}" type="datetime1">
              <a:rPr lang="zh-CN" altLang="en-US"/>
              <a:pPr>
                <a:defRPr/>
              </a:pPr>
              <a:t>2017/8/4</a:t>
            </a:fld>
            <a:endParaRPr lang="zh-CN" altLang="en-US"/>
          </a:p>
        </p:txBody>
      </p:sp>
      <p:sp>
        <p:nvSpPr>
          <p:cNvPr id="9" name="标题 2"/>
          <p:cNvSpPr>
            <a:spLocks noGrp="1"/>
          </p:cNvSpPr>
          <p:nvPr>
            <p:ph type="title" idx="4294967295"/>
          </p:nvPr>
        </p:nvSpPr>
        <p:spPr>
          <a:xfrm>
            <a:off x="2877671" y="339727"/>
            <a:ext cx="3724275" cy="5207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>
                <a:cs typeface="+mn-cs"/>
              </a:rPr>
              <a:t>腐蚀计算</a:t>
            </a:r>
            <a:r>
              <a:rPr lang="en-US" altLang="zh-CN" sz="2800" b="1" dirty="0">
                <a:cs typeface="+mn-cs"/>
              </a:rPr>
              <a:t>—</a:t>
            </a:r>
            <a:r>
              <a:rPr lang="zh-CN" altLang="en-US" sz="2800" b="1" dirty="0">
                <a:cs typeface="+mn-cs"/>
              </a:rPr>
              <a:t>腐蚀电流</a:t>
            </a:r>
          </a:p>
        </p:txBody>
      </p:sp>
      <p:pic>
        <p:nvPicPr>
          <p:cNvPr id="187397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294" y="1609085"/>
            <a:ext cx="825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1989139"/>
            <a:ext cx="76581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9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725864"/>
            <a:ext cx="8356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2935431" y="436564"/>
            <a:ext cx="3724275" cy="5207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>
                <a:cs typeface="+mn-cs"/>
              </a:rPr>
              <a:t>腐蚀计算</a:t>
            </a:r>
            <a:r>
              <a:rPr lang="en-US" altLang="zh-CN" sz="2800" b="1" dirty="0">
                <a:cs typeface="+mn-cs"/>
              </a:rPr>
              <a:t>—</a:t>
            </a:r>
            <a:r>
              <a:rPr lang="zh-CN" altLang="en-US" sz="2800" b="1" dirty="0">
                <a:cs typeface="+mn-cs"/>
              </a:rPr>
              <a:t>腐蚀电流</a:t>
            </a:r>
          </a:p>
        </p:txBody>
      </p:sp>
      <p:sp>
        <p:nvSpPr>
          <p:cNvPr id="18944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92850"/>
            <a:ext cx="4333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fld id="{D3B68473-B551-41A3-87B8-E6B392AFFAFB}" type="slidenum">
              <a:rPr lang="zh-CN" altLang="en-US" sz="1200">
                <a:solidFill>
                  <a:srgbClr val="898989"/>
                </a:solidFill>
                <a:latin typeface="Arial" pitchFamily="34" charset="0"/>
              </a:rPr>
              <a:pPr/>
              <a:t>28</a:t>
            </a:fld>
            <a:endParaRPr lang="zh-CN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81F215-D870-4FEB-B82F-536FFC94E59F}" type="datetime1">
              <a:rPr lang="zh-CN" altLang="en-US"/>
              <a:pPr>
                <a:defRPr/>
              </a:pPr>
              <a:t>2017/8/4</a:t>
            </a:fld>
            <a:endParaRPr lang="zh-CN" altLang="en-US"/>
          </a:p>
        </p:txBody>
      </p:sp>
      <p:pic>
        <p:nvPicPr>
          <p:cNvPr id="18944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1700213"/>
            <a:ext cx="89662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6" name="TextBox 5"/>
          <p:cNvSpPr txBox="1">
            <a:spLocks noChangeArrowheads="1"/>
          </p:cNvSpPr>
          <p:nvPr/>
        </p:nvSpPr>
        <p:spPr bwMode="auto">
          <a:xfrm>
            <a:off x="1871133" y="4325939"/>
            <a:ext cx="21285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r>
              <a:rPr lang="en-US" altLang="zh-CN" sz="1800" dirty="0">
                <a:solidFill>
                  <a:srgbClr val="336699"/>
                </a:solidFill>
              </a:rPr>
              <a:t>Max J = 2845 mA/m</a:t>
            </a:r>
            <a:r>
              <a:rPr lang="en-US" altLang="zh-CN" sz="1800" baseline="30000" dirty="0">
                <a:solidFill>
                  <a:srgbClr val="336699"/>
                </a:solidFill>
              </a:rPr>
              <a:t>2</a:t>
            </a:r>
          </a:p>
          <a:p>
            <a:endParaRPr lang="en-US" altLang="zh-CN" sz="1800" baseline="30000" dirty="0">
              <a:latin typeface="Arial" pitchFamily="34" charset="0"/>
            </a:endParaRPr>
          </a:p>
        </p:txBody>
      </p:sp>
      <p:cxnSp>
        <p:nvCxnSpPr>
          <p:cNvPr id="10" name="Straight Arrow Connector 7"/>
          <p:cNvCxnSpPr/>
          <p:nvPr/>
        </p:nvCxnSpPr>
        <p:spPr bwMode="auto">
          <a:xfrm flipH="1">
            <a:off x="4271433" y="3068639"/>
            <a:ext cx="1441451" cy="1081087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800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0"/>
          <p:cNvSpPr>
            <a:spLocks noChangeArrowheads="1"/>
          </p:cNvSpPr>
          <p:nvPr/>
        </p:nvSpPr>
        <p:spPr bwMode="auto">
          <a:xfrm>
            <a:off x="188384" y="1820347"/>
            <a:ext cx="2235200" cy="369332"/>
          </a:xfrm>
          <a:prstGeom prst="rect">
            <a:avLst/>
          </a:prstGeom>
          <a:solidFill>
            <a:srgbClr val="293D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nl-BE" altLang="zh-CN"/>
          </a:p>
        </p:txBody>
      </p:sp>
      <p:sp>
        <p:nvSpPr>
          <p:cNvPr id="16387" name="Text Box 71"/>
          <p:cNvSpPr txBox="1">
            <a:spLocks noChangeArrowheads="1"/>
          </p:cNvSpPr>
          <p:nvPr/>
        </p:nvSpPr>
        <p:spPr bwMode="auto">
          <a:xfrm>
            <a:off x="84667" y="1795463"/>
            <a:ext cx="2448984" cy="400110"/>
          </a:xfrm>
          <a:prstGeom prst="rect">
            <a:avLst/>
          </a:prstGeom>
          <a:solidFill>
            <a:srgbClr val="1F324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nl-BE" altLang="zh-CN" sz="2000">
                <a:solidFill>
                  <a:schemeClr val="bg1"/>
                </a:solidFill>
                <a:latin typeface="Calibri" pitchFamily="34" charset="0"/>
              </a:rPr>
              <a:t>Oil &amp; Gas</a:t>
            </a:r>
            <a:endParaRPr lang="nl-NL" altLang="zh-CN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Rectangle 73"/>
          <p:cNvSpPr>
            <a:spLocks noChangeArrowheads="1"/>
          </p:cNvSpPr>
          <p:nvPr/>
        </p:nvSpPr>
        <p:spPr bwMode="auto">
          <a:xfrm>
            <a:off x="279400" y="4323834"/>
            <a:ext cx="2144184" cy="369332"/>
          </a:xfrm>
          <a:prstGeom prst="rect">
            <a:avLst/>
          </a:prstGeom>
          <a:solidFill>
            <a:srgbClr val="293D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nl-BE" altLang="zh-CN"/>
          </a:p>
        </p:txBody>
      </p:sp>
      <p:sp>
        <p:nvSpPr>
          <p:cNvPr id="16389" name="Text Box 74"/>
          <p:cNvSpPr txBox="1">
            <a:spLocks noChangeArrowheads="1"/>
          </p:cNvSpPr>
          <p:nvPr/>
        </p:nvSpPr>
        <p:spPr bwMode="auto">
          <a:xfrm>
            <a:off x="279400" y="4262141"/>
            <a:ext cx="2144184" cy="400110"/>
          </a:xfrm>
          <a:prstGeom prst="rect">
            <a:avLst/>
          </a:prstGeom>
          <a:solidFill>
            <a:srgbClr val="1F324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nl-BE" altLang="zh-CN" sz="2000" dirty="0">
                <a:solidFill>
                  <a:schemeClr val="bg1"/>
                </a:solidFill>
                <a:latin typeface="Calibri" pitchFamily="34" charset="0"/>
              </a:rPr>
              <a:t>Offshore &amp; Marine</a:t>
            </a:r>
            <a:endParaRPr lang="nl-NL" altLang="zh-CN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90" name="Picture 102" descr="logo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43" y="1292303"/>
            <a:ext cx="2381251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6" descr="GDF-SUEZ_logoRV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2" y="1225055"/>
            <a:ext cx="228176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7" descr="Flux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6" y="1448056"/>
            <a:ext cx="227118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6" descr="iicorr_logo_colou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82" y="3821722"/>
            <a:ext cx="1130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0" descr="navyl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32" y="5566696"/>
            <a:ext cx="136101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 descr="Bekijk de afbeelding op ware groott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1" y="4195763"/>
            <a:ext cx="1600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8" descr="Bekijk de afbeelding op ware groott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98" y="5464453"/>
            <a:ext cx="1435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AutoShape 2" descr="data:image/jpeg;base64,/9j/4AAQSkZJRgABAQAAAQABAAD/2wCEAAkGBhQQEBQUEhQVFBUUGRgWGBUYGBQYFxgdGhUXGxocFhgaHCgeFxokGRgXHy8gJScpLCwsGx4yNTIqNSYrLCkBCQoKDgwOGg8PGiokHiQpKjAsLCotLywsNTUsNCosLTUyLC8tLC8tLSosNTQsLDQvMSopLCwvKiwsLDQpNCwqLP/AABEIAJIBWgMBIgACEQEDEQH/xAAcAAEAAgMBAQEAAAAAAAAAAAAABgcDBAUIAgH/xABJEAACAQMBBAcEBwUEBwkAAAABAgMABBESBSExQQYHEyJRYYEycZGhFCNCUoKxwTNicpKiU2Oy0RVzo7PC0vAWFyQlNIOT0+H/xAAbAQEAAgMBAQAAAAAAAAAAAAAAAwQCBQYBB//EADcRAAIBAgQDBgUDAgcBAAAAAAABAgMRBBIhMQVBURMiYXGBkTKhsdHwFMHhBlIjQmKSwtLxFf/aAAwDAQACEQMRAD8AvGlKUApSlAKUpQClKUApSlAKUpQClKUApSlAKUpQClKUApSlAKUpQClKUApSlAK+ZJAoJYgAbyScADzPKubtvpAlqFGGklk3Rwpvdz5D7Kjmx3CoDtXaDXOZLl43jU40anFlGfukr372YfdTug88VFOoomwwuBnW7z0j835L8XLfQk970/Qlls4numX2nXCQJ/HM3dH5edRS+6VXM5Ktexx/3VlE87+r7lz7nroWnRye6C/VjQvstdDSi/6mxjwiD/WEk11v+wcrLh7+4A4aYQkCeiIMVE+0l+fn7m1g8FhnbS/j3n9GvlFogN7bBhmcbXkHNnTSP6i351xhb2THuT3EJ8ZIldfVo31D+U1LekvQW9s0aa3uppVXew1yLIo8dzYYDnjB8qikPSIXHcvh2qncJwB28fnqG+VRzVs55EGq8lZ2Z0OFqdrTz0ZZlzy7/wC1q308DeTa20LBVkiuDLCTgOrmWHP3WDb428iFNWH0K6yI74iKUCKfkB7D+OjO8H90+hPKqFlk2dcuh0uvsunGOaMgEe9WUhgeIyDxrHtm0+i3IMLNoISaF/taWAZM/vKe6fNTWUajh9jHE8Oo4tZZJZmrxmla/n+a8rHo+laGwdp/SbWGb+0RWI8DjvD0bIrfq+nfU+ezi4ScZboUpSvTEUpSgFKUoBSlKAUpSgFKUoBSlKAUpSgFKUoBSlKAUpSgFKUoBSlKAUpSgFKUoBSlKAVyekG3PoygKA80mRGhOBuGWdz9mNRvZv8AOuheXawxvI5wiKWY+AAyar2e7W+d45l0S6UeTSQgKNITDZu7HuuxZMkY35BHdqOpK2i3L+Cw3ayzyXdW/wCfX0Wl7nJvNoj2iWma4OlQMrJeHOOW+GzDbggwXx78Tfo10R7MrPdaZLjACgACKAckgQblA8R/nmO9WmynuJ5r24XDqxiRcYEZAwwVfshVIQDkNQqyajpQv3mbDieJ7OX6eny+Jr6LwS367aJJJSlKsGgBrzb0jt1jvLhI9yLLIqgcAA5AA93Cr06YdIjaQfVqXnkysMagsxb72kbyq5yfQc6qK06vruRwZtEAbLFpZEVsDezaM6twyd4FVK+tkjrf6ftQjOtVklF6K/O2+nh9zS6T+zZk+0bWLPo8gX/ZhPlXzt39hY549g3w+lT6flXc2tsCK7u8R3tsNRSKGNe2c6VCpGuQmM4AzyyTX7tjo0LqZVt7u0cIkcEcZkKudChdwK4JZ9Tbj9qoMr1N7TxNNKmpXVrt3T0vfTbx+RZPVyhGy7bP3WPoZHI+RFSStbZliIIY4l4RoqD8KgZ+VbNbCKskj55iaiq1pzXNt+7FKUrIgFKUoBSlKAUpSgFKUoBSlKAUpSgFKUoBSlKAUpSgFKUoBSlKAUpSgFKUoBSlKAUpSgI90ru4z2cEpIV9UzHKhAsBVyJcg/Vs2lTjfv8AfVS9IYpoLYLNumnuZpZTzJjChMHmMySMCPvA1Oends0kt26MrCOzMbIPaQmVJckHirRht4+7g1BjI9/s8LveWxyQOJaB8A+Z7NlX8LeVUqru2jtOEU1Tpwnfu3Wb1Ts/dr2TLV6vNtC7slfAEgYrLgY1OMZY+bLpY+ZNSaqM6D9I5bS3vDFgsixShWGVIEoRwee8SA5H3RXeTrtbTvtQW8RKQPhoP51JCtFRWY1+M4LiJYiboRvG/VLdJ8/MtWuN0l6WQWCapm7x9mNd7t7hyHmd1Qv/ALyLhbc3Uyxxq+pbeBQcykbi8jE5Ea/u4JO7dzhtpsC82nI075CnLPcSnTGAOOCeIA5LuHlSVblHcxwvBe854qSjBb67vpf62vrotb23tr9Yd5ey6IAYteFVIv2jb9wMntHidwwPKt256Ky2sBSSWGGScAzzyyAEruPZRAZd9+CzYwSAASAc8iTpBHZZj2eMv7LXjL9Y3iIVP7JP6jW9sroyEH0racqxlu9HFMXZ5D96RB32Qfd4tzIHGvvvq/kdDOMaMVkShDkrXnJ8tPnrd9UjJbbMs9nqJHu3aSeM9kY4WBjVu60gDsD3l1KrHHEkZ3Gu/wBXHQ+3Li8jeWRU1KgkjCd7GCwwx1AAke/3Vo7B6J221JZJGku5t/fnKxRRk7sKgOpuGNwwFGOG6rStLRIkWONQqIAqqOAAqelTu720NLxLHunB0ozk5y+K6SVumyf05u2pmpSlWjlhSlKAUpSgFKUoBSlKAUpSgFKUoBSlKAUpSgFKUoBSlKAUpSgFKUoBSlKAUpSgFKUoBSlKAqDrAvXstriYDKyRrqX7MiEFHRveF9NxrBsnYUlltCJomb6NdAxxzryEyHswxHsuGKHzxkeU56xuin062BTAmi3pk4DZwChPAZ3YPiBwyag2zLiaB9l4Z42aQ20qHIyEuhhXU+AlI38OVUpxyz18zs8JiFWwkYwazZXGSfgm4v0tp7GtsPbCTLedvboHFs2t4j2TOO1iyCuDGGLEHUFHDgc1qbC2fZXU6RrHcgHLMzTw6UVQWZjiHOAB5cq6UW1YOyv5JLWMAMkP1TSRGTXKWwd7KN0WrIUfOvnZm0LaCxuLhLVh2jC1w07tqDDW4yqqVGlV4cc1H0Ng20p5IyTbSVpaJtL/AFcr+RqbQ6Wm4nVbW1hB7sMJZTK4UHCBVkJjQ7+S8TxrrdIbS5kQWwciMEdvdTMVWaQfYjz3njQ91URTk78c61Oj23NEFzcR29vF2SiOLQhaQyynCkPIWY6VDNgEZ3VsdGtjXAaS9vWMbouIHuS2+Rs4bScs2hckLjecY4ZHqu9OpDWcKF5WUVDRZndt6W9r35pN3toaW0uw2QdEBE95jvTMo0QZ5RocjtPM5x6kVn6KdXs+0H7e7LrGx1EsT2svuzvC/vH08RNuivV7bRBZ5NU8rd/XKMYJ35EeTgnj3skeVTKpo0b6y9jU4jjWSLjh3eT3m9/Rcl06dL6mCyskgjWOJQiIMKo4D/rx51npSrRzLbbuxSlKHgpSlAKUpQClKUBBdv8AWzBbTNEkbTFDpZgQqgjiFJB1YO7kKl2yNqJdQRzR50yKGGeI8QfMHI9K80uTk5486vnqxbOyrf8A9wf7aSqtGrKcmmdTxjhVDB4aE6d73s310f2JTUa6WdPINn4V8ySkZEa4yB4sT7I+J8q7m0b9YIXlkOFjUsfcBy8zwrzhtfab3M8k0ntSMWPl4AeQGAPIVnWqZFZblTg3DI4yblU+CPzf5uXP0T6y4b+bsTG0UhBKgkMGwMkAgDBxk4xyNTGvO/QibRtG1P8Aeqv83d/WvRFKM3JamPG8DTwlZKlomrmO4uFjRnchVUFmY8AAMkn0qBJ1y25nCdlIIycdqSN37xTjjnxzjlyp1wbe7K2W3U96c5b+BSD82x8GqtuiGxDeXkUWO7nU/ki72+I3e8isKlWSlliXeGcKoTwssTib21ty0XM9FUrHPOsas7kKqgszHcAAMkk+GKpbpt1kSXbNFATHBw3bnk82PEL+78fATVKigtTT4Dh1XGzyw0S3fJfyWTtnrBsrUlXl1uOKRjWfcSO6D5Eio1cddcQPct5GH7zIvyGqq96P9Eri+bECZUbjI3dRfeeZ8hk1MoepOQr37lAfARsw+JYflVftKs9Yo6KXD+FYTu153l5v6R29TpWvXVCT9ZBKo8VZH+R01M9h9Jre9XMEgYjiu8OvvU78efCqX6VdX1xYLrbTJFnHaJnu54a1O9c+O8edcHZm0pLaVZYmKuhyD+h8QeBHOvFWnF2kSz4Jg8VSz4SVumt1631R6ar8JxWlsTaYubaKYDHaIGx4EjePQ5HpWp0xu+ysZiNxK6B+MhfyJq6nc4mcXCTjLdHGuusyFZNKRu6A41ggZ81B4j34qXW1wsiK6nKuAwPiCMj5VRFXlsy17KGOP7iKvwUChifm0tpx28ZklYKo3cySfAAbyajh6y7b7sx89Kfq9cjrQvMywx8lUuR5scD5KfjUIoC6Nh9IorxWMROVxqVhgjOceRG48Dyrp1W/VhJ/4iUeMYPwcf8ANVkUBr3+0EgjMkraVXifyAA3k+VRpusu2+7Mfwp+r1wusfbPaTLAp7sW9vNyP0U/1GodQFzbD6TQ3mrsidS7yrDDAHn4Ee411arzqutsyTyeCqnxJJ/wj41YdAae2Iw1vMDwMbg/yGoLs2dpHsUkjEzJG1wWZWaRO87R6WByCQiDByDkVJOmfSCO2hKHvPKpUIDjcRgknkOXieXiK6a/ubo6F7RgAAI4w2kADA7q8gBjJz76WuZRk4u8XY6150b/APCRxiyl+sdppEWRsqwGhckqWPd1HHLPnWtf2kdvZW6NagapJn7OVptxGhckAoTkeO6tL/svcf2WD4F4g3wLZrr38lzb2VvntE0vMrhhqUglSuoNlWGM4z51j2cehZeOxLVu0lvfdmKbazw2MPYhIO1klJ7FRHuQKo3jfnJO/OfOtmxte2Oz4XJbtDJcSZJOrvHGSePdjx61gvpoprO1Mn1R1TKGjX6tTqUnVHxwcg5U7t+FPAdGxPY3eziSrKYTEGU5UnMg3H3svnvrJKxWlJyd5O7LCpSlDEUpSgFKUoBSlKAUpSgFKUoDzDeppkceDMPgxq8uq4/+Vw+Rk/3r1S23U03U48JZB8JGq4erO6WPZKu5wqGVmPgA7En4VQoaT9DveP3ngoW/uj9Gcjrj6Q6Y0tEO98SSfwg90H3sCfwjxqC9HejhuILuZgdFvEzDzcjd78KGP8vjWlt7azXl1JM2cyNuXjgcFX0UAVcVl0b+ibFlhI77QStJ/G0Zz8Ny/hr23aybEpLheEp0V8cmr/LN9inOjsmm8t2+7NEfhItek68w2sumRG+6yn4EGr16x9vfRLB9Jw8v1SePeB1H0XO/xxWVCWVSZW/qDDyrV6MI7yuvoVF03279NvZZAcoDoj/gXcCPect+KrD6ntgdnA9yw70x0p5Ip3/F8/yiqr2Nstrq4jhTjIwXPgOZ9wGT6V6Qs7RYY0jQYVFCqPAAYFeUI5pOTMuO144bDQwlPnb2X3f0ZWvXB0mI02cZ4gPLj+hT8NR/DUH6H9Gzf3SxDIX2pGHJRjOPMkgDzNa3SPaZubuaXOdbsR/DnCj0UAVZ/UzswJayzEd6V9IP7qD/AJmb4CsV/i1NS3Uf/wAvhvd+K3ze/t+xPLGxSCNY4lCIgwqjgP8AM+fOs9Kiu3usi0s5TE5d3X2hGoOk+BJYDPkM1dbUVqcLSo1cTO0E5PckW0LFJ4nikGUkUqw8iOXnVLHqove20BF0Zx2xddOPHGdXpipr/wB8ln9y4/kj/wDsra2b1rWc8ix/WxliFBdVC5O4ZKscb+Z3VDPs57s3mDXEsBGWSm7Pqr+pJdi7LW1t4oVORGoXPj4nyycmoz1nXeIIo/vvn0VT+rLUzqs+sy71XKJ9xM+rMc/ILVhK2hz0pOcnKW7I/sC07W6hTiC659wOT8gauyqs6urTXe6v7NGb1OFHyY1aTNgEngKGJUXTe77S+l8E0oPwqM/1Fq0Xs8Wiy82mZPRYwfzJ+Fa15cmWR3PF2Zv5iT+tSjbVl2eyLTdvL6z+NZGHyxXoPnq1kxeMPGJv8SGrD2vtIW8DytwQZx4ngB6nAqs+r98X6eauP6c/pXW6y9sZZLdTuXvv7z7I9Bk+orwEOVXuJse1JK/xZj+WTX3tWNVnkVPZRigPjo7ufXGfWpF0DsADLduO7Araf4tJJ+C/4qibNneePE/rXoLQ6uLTRZ6v7R2b0GFHzU1KSa5/R207K0hTmEXPvIyfmTWfarEQSkcRG5H8prwFV3M3025mnlJEKbyRx05xGictTf8AMeVfAmnuVKxARQLxUMEiX/WOSNbebEk8hS3tC9tbRLuNxO+T/CI0XPkNbn1r7+jSX0wgth9VHkIDuVVBwZHP3m4k8d+Bwr0GodjxDcbqDPkJyP5hHiu7s63mjsplglV2R0lXsX1EgjQ4KY1YxpOCuN1bsfVadPeuO95R5HzbJrWt+jU+zpxKfrISCkjR5yEbcSV4jG5sjPCgNa2uEu7OVZsRNC6ya40A9vuFnjHEAgZ045HHHOZTJDZAMBIkMmrunKvHIe7JE/JlkBweIzgjBIP5b7SWG6eK9GchojONxdHG7tcbnUjSwb2hjid9adrfPs+aSCX6yB8h15MjDc8fgSuDu48OQIAsvY+1UuYlkjbUDuPIg8ww5Gt2qqsLx9l3QIOuCQAhhwkjPBh++ueHjkcDVpRShlDKQQwBBHAgjIIrwH3SlKAUpWntPbENsmueRI1/eOM/wjix8hRuxlGLk8sVdm5SobtrrKihtRPGjN2jaYQ/c7QD2nA9oIOGSBk7vOuFedO75rJXVAs1w2YljjZisS8XIbVks24ZHAEionVijY0uFYiok7Wu7au2vP25+T5ln0qpxtraabPkkc3BmlkVEHZEGNEGp3wE3aiQu8cjiuBb9Zu0Im70urHFXRPngBvnWDrxW6Zcp8Br1M2ScXZ23f29C96VBOh3Wil46wzqIpW3KQcxufAZ3qx5A5z45wKndTRkpK6NTicLVw08lVWZ5w6Vpi/uh/fy/wC8au3L0h7LYsdsp700khbyRWB/qbHorVy+m6Y2jdD+9Y/E5/WuJmta3Zs+lwoxr0aTlyyy+Wn3Jl1W9HvpN6JGGY7fDnwLfYHxBb8PnV07Qi1wyL95GHxUiuH0A6PfQrJFYYkk+sk8QWAwv4VwPeD41IzV6lDLE4Pi2N/U4pyj8MdF6fdnlypj1m9IfpVyqKcpAgXy1sAXP5L+GojMmliPAkfA192ts0siog1M7BVHiWOB8zVBNpWPoU6MJVI1pf5U7ettfZFldTewMmS7YcPqo/kXI+S582qzNoORDIRxCMR/KawbC2StpbRQrwjUDPieLH1Yk+tbzLkYPA1sacMsbHzXH4v9TiZVeV9PJbHlyr56rsf6Lgx4yZ9/av8ApiqV25strW5lhbjGxX3j7J9VwfWpt1WdNY7bVbTsERm1I59lWIAKseQOAQeGc+NU6Lyz1O043RlisGpUtbNS05qz+9y36qzb3VDNLcSyRTR6ZHZ8OHDDUxJG4HPHjuq0UcMAQQQd4I3g+41iu72OFdUrrGo+0zBR8TV2cIyWpxODxlfCzbo7vTa5R/STq5msIDNLLERkKAuvJJ8MqBwBPpXB2DZ9tdQR/fkRfQsMn4ZqbdaXTOC7SOG3fWEcu7AELkKQACePtN5VyuqrZ5l2kjY3RK8h/l0j5sD6VRlGOe0djuqGJrrASrYjSVpPa3kXpVNdLLvtb2dvByo/AAv/AA1cFzOI0ZzwUFj7gM/pVFvIWJJ4kkn3nea2J83J/wBV1phJ5PEqg/CCT/iFSXpTd9lZztz0FR727o+ZrT6B2nZ2Mfi5Zz6scf0gVpdZV3ptVT+0cfBQW/PTQFaRxliFHEkAe8nAqyesK2CWEajgjoB7gjLUL6J2va3sC+D6j+AFv+Gp91iJmxbydD/Vj9a9BX/Ra/WC7jkfcqhyf/ifd7ycCtK7uXnlZ23vI2cDxJ3AfID0rXqUdX2x+2ue0YdyHve9j7I9N7egoCR7ZtBY7IMQ9ohVY+LOw1/LV6AVXmzrXtZo4/vuq/FgD8qnfWhd4jhj+8zOfwjA/wAfyqO9A7TtL6PwQM59FwPmwoC2QK+ZowylTwYEH1GK+6V4CrtjRlDbq242908LeXaqAp/nRqkfVraBLZzjvmQq3j3QAB6ZPxrV6UbK7K4Z86YboBHb+ylBBjkPgNQBz/H41s9HNodlOyuNAuGORyS4UYlQ/wAW518RwoCX0pSgIp036LfSIxJEv1kQxpH2l+6PMcR6jnUQ2Un06MWzkCaMEwOeYG8xP5cSDywfcbZZcjFVqqLLd6k0pdQy4dNypcaXwSnJZCAcrwOffQGDY8oEc1pdxsezzIq7hImN8nZk89OXA4HDeNTDoU2ICiyLNGh+rcbjpO/S6HejA59CKikG2RFd9jcIZBDKUjk4SKuoqFYn9pGVPA8ju5Vs9G9iNb3wMMiTRqzxyBWAdRvHfQ79zAbxnhXoLEr8JoTVX9JOsszzNa2sCXCMQne1ntDnkEIynvO/3VHOagtS5hMFVxUmoLRbvp7m70p60MOYNnr20p3doBrUHwjUftD58PfUWGyFjk+kbZmYud4tgdc7+GsA4jTyyPDdXYG0rxEaGyt0EjbpJYYVjgjxxWOQ7nbxkZseA+1XGuej0Fie02lL28zd4W0bEs2d+ZpTwB8t55E1Uk3LV/x/J1mFp0qMezh3W/7e9Ul/1X/t1udS02ml1IbprZVgTCKZB20smn2IbaLHZr6IdO8k531qy221Lyc63e1jbvdmZREsUYxk9lqDEKuN+n860h0mvtpSLBar2KAaVjhGgIn70g3heGd4B8K783QG6SA21sqjtMG4uZGCmU/cQDLLED4gFj5cfFeW1zKeXDNKbhGT2TebKvVrX3vstLs5PSBmmmH0e+gSOJRHEPpDq2lftO2kAuxySc8wOVc+7vL2KMG6VbuDhqcrOm/7s6EtGfcwPlWXaPVVfQqWCpLjeRGxLegYAn3DJqN7O2nLayFoyVPsspHdYc1kQ7mXxBrCV09dDYYeFKpTtRlGdvDX3WqfjZm5tHZydmLm1LdnqCuhOZIHO8AsMakODpfA4EHBG+x7DrZiEUfaLl9C6zkDLaRqOOW/NQ+C2QSuIxiC9tJZQmSQhRXfTnnomhIB8MeNbuzerKSaGKQD9oiP/MoP61lDMn3SrjFhasUsU9tuuvJ+Kaa9FzOd1n7PaLaUrEELLpdTyPcUHHuYEVn6tuiDXdysrqewiOokjc7D2VHjvwT5DHMVds1urjDqrDwYAj519qoAwBgDkKn7BZr3NG+PzWFVCMbO1s1/TbqftKUqyc2ecelezWt72dGUr9Y5XPNSxKkeRGKmXVN0SZpfpcqkIgIiyPaY7iw8VAzv8Tu4Va81qj41qrY4ZAOPdnhWWq0aCUr3OkxHH51cN2MY2bVm7+9vMUpSrJzZEOnnQFdoKJIyEnUYBPsuPuvjhjkf+hTm1ujlxaMRPE6fvEZU+5x3T8a9JV+EVBOipO5vcBxuthI9m1mjyvuvU8xwX0ke5Hdf4WI/I19RQSzthVklbyDO3yya9JNsyInJijJ8dC5/Ks6RhRgAAeA3VF+m8TaS/qaO8aWvn/BSew+qi7nIMoFuni29/RAf8RFWr0Z6KQ7PjKQgktjW7b2YjhnwAycAf/tdmlTwpRhsaLG8VxGMWWbtHotv5OX0oVjZzhASxRhgccc8emap+ys3nkWOMamY4AH5nwA5mr0r4SBVJIUAniQAM+/xqU1ZjsLURRJGOCKq/AAfpUF60tWqDd3MPv5aiV3e/A/OrBr5kiDDDAEeBAIoCu+rTZTGVpyO4qlFPiSRnHjgDHrUs6ZWbS2UqqCWwGAHE6WDHHicA12VXAwNwr9oCh4Yi7BUBZicBRvJPkKt/opsT6JbKh9tu8/8R5egwPSuqluoJIUAniQBk+81koCtOs7V9Jjz7PZ908s6m1evs/Kuh1Z7JZe0nYEBgETPMZyxHlkKM+RqcSwqwwwDDwIB/OvsCgFKUoDDeWiTI0cgDKwwQahW0NktCezcGQNhVbOntlX2FLcEuU+w3Bxuqd1iubZZUKOoZWGCDvBoCL7M6VmFQLgl486RcBTkH7twnGOQc/H51J7a8SVdUbq48VII+VcC72L2B7QLJNyJXe+jTuWVcj6SoPI97HM1oR2UhBQhbdANRe1JjYg8NUHZmXPlkUBLrm6WNSWIGPEqM+QLECqvg2C81yZJJbcDWZZMTIxVdepj3c8M4z7q1ryGzRzrkupT/AiH1Mhz/TW5b3kU0fYwWkxQ720ygaiOBkfszuHgSFFeg6UIN1MBObWYFyyskyCaNdRbAx7aqPskcBX0Oh0jXS3MTq6mYSsDgMoMmo4IJVt2eBrlNcWduGRRKXkQo7RyRyCME71RioDEjcSOWQDxra6J2Vsk6TCdgoYoFkTsyzldw1BirYzk+ZXxFAdzrE21cwQotpHIzuctIsZcIo5HukZYnG/kD5VDbjpJtCG2Qd83E3fysCAxRgkD2Yx33OTvzhQObV19s7avhtHsyhNrLMkSNg4XLKhKzRMGRs5OC3HlXOg2z/pC8AhvbmAtJ3oHdgpQHvdjIm4HQNysB7zVKcrvRs67B0FSoxzQg0lmct/JOybVufLTV7mKzsNotEJpVnnmfPZJKcRQgHfLIrkJqz7KkctR5Z+ej3Vx9Mldri6WQg6pBE3aNk8nlI0hvIajUc2+91c3xjnDpJLIAsbk4XU2EAHDTggZHHjV6bC2LHZwJDEMKo3nmx5s3mT/AJcBXlOCm9eRLxDFVMFSTjJKU9sq2Xnrp0sld3Z+7H2HDaR9nBGEXnjix8WY72PvrfpSriVtjjpzlNuUndvqKozrVs0j2k+jA1ojsB945B+OAfWrq2ltFLeJ5ZWCogyT+g8STuA5mqdtoHvbt76ZVAZi0MbnCkJgapDygjABduDEaRkndXr6pROh4DelUnXfwpW82+X7+HPQ3dlbFZjFDvDLbra8OElyzyy+sds7588DnVtxRBVCqMBQAB4AbgKjnRHY2gds+cnVoLDDtrYNJLIOTyMAdP2VVBuOak1SUo2VyhxLE9tUt0+r3/OTuKUpUpqxSlKAUpSgFKUoBSlKAUpSgFKUoBSlKAUpSgFKUoBSlKAUpSgFKUoBSlKAVz73YEEzh3iUuPtbw3qVwT610KUBHtp7HvG/Y3SqOStEm78WCflXH/0FtXP/AKlMfxbvh2dTmlAQK62beR75Yxd45dlb6fVv2h9FHvFcKXakYeP6TatE0ZGnsy8eAG1YEUmVO/ecYzk1bVYrm1SRdMiq6nkwBHwNAVRPZS2+05JbO4EuqUTSW6sUkZHPaEBG7swKNxUk7+ANYgLaHaYEqi0kST2gCLeaN8jJU74WMbcR3c5yFqVdM+rlbmJGtjomhGEBJwyg5CZO9cEnSeXDhjFfXe0HJFvtWOTK91J8fXRjPid08eeROd5waozWV/ljtcFUWKppqWuXLJLSXn0kvTn1Mn+kpNnXC294hmihdXib7aAMCslu5+ycA6DlTw3HNXPsja8V1EssLB0b4g8ww5EeFVts/Z/YokFzLaXVpICYXkfQ0ed2qPWVyufaRXyPI7j+WdsbJ3xahUkXBA2jCsUinOl1D/WDxVgQR48aypycPIr46jTxaVtJrmmlGXXSTVn1XXfqWvXI2h0ohiYopM0v9jENb/ixuQebECoNfwoNGJBNE5IQvNeXjMQBqXsoSI9QJ4FiK39n9Hp5lCiLs4uP16pHH71soMBjw/bOfdUvaN6JGrjgKUFnqS08dP3d/FKzNLa1w16wkuWQxq2EhVma3VuXaOm+6m4jsos+BK5OZJsPo2WxJOCB3SI206m0+wZgvdVV+xCvdXidTbx1Nl9HI4GDktLKBp7V8ZUfdjUALEn7qgeea61exp63kR4jHXj2dHRL80+71el9dRSlKmNUKUpQClKUApSlAKUpQClKUApSlAKUpQClKUApSlAKUpQClKUApSlAKUpQClKUApSlAKUpQClKUArBeWUcqlZESRfuuoYfAjFKUPU2ndFW9JrRFsLxVRVVJYSqhQApYkEqB7JI3Eiv3otZpNZ2faosmJJlGtQ2BlTgZ4DJJx51+0qjbven7nZZn+kbvrn/AOBaFrZpEumJEjX7qKFHwAxWelKvHGttu7FKUoeClKUB/9k=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zh-CN"/>
          </a:p>
        </p:txBody>
      </p:sp>
      <p:sp>
        <p:nvSpPr>
          <p:cNvPr id="16398" name="AutoShape 4" descr="data:image/jpeg;base64,/9j/4AAQSkZJRgABAQAAAQABAAD/2wCEAAkGBhQQEBQUEhQVFBUUGRgWGBUYGBQYFxgdGhUXGxocFhgaHCgeFxokGRgXHy8gJScpLCwsGx4yNTIqNSYrLCkBCQoKDgwOGg8PGiokHiQpKjAsLCotLywsNTUsNCosLTUyLC8tLC8tLSosNTQsLDQvMSopLCwvKiwsLDQpNCwqLP/AABEIAJIBWgMBIgACEQEDEQH/xAAcAAEAAgMBAQEAAAAAAAAAAAAABgcDBAUIAgH/xABJEAACAQMBBAcEBwUEBwkAAAABAgMABBESBSExQQYHEyJRYYEycZGhFCNCUoKxwTNicpKiU2Oy0RVzo7PC0vAWFyQlNIOT0+H/xAAbAQEAAgMBAQAAAAAAAAAAAAAAAwQCBQYBB//EADcRAAIBAgQDBgUDAgcBAAAAAAABAgMRBBIhMQVBURMiYXGBkTKhsdHwFMHhBlIjQmKSwtLxFf/aAAwDAQACEQMRAD8AvGlKUApSlAKUpQClKUApSlAKUpQClKUApSlAKUpQClKUApSlAKUpQClKUApSlAK+ZJAoJYgAbyScADzPKubtvpAlqFGGklk3Rwpvdz5D7Kjmx3CoDtXaDXOZLl43jU40anFlGfukr372YfdTug88VFOoomwwuBnW7z0j835L8XLfQk970/Qlls4numX2nXCQJ/HM3dH5edRS+6VXM5Ktexx/3VlE87+r7lz7nroWnRye6C/VjQvstdDSi/6mxjwiD/WEk11v+wcrLh7+4A4aYQkCeiIMVE+0l+fn7m1g8FhnbS/j3n9GvlFogN7bBhmcbXkHNnTSP6i351xhb2THuT3EJ8ZIldfVo31D+U1LekvQW9s0aa3uppVXew1yLIo8dzYYDnjB8qikPSIXHcvh2qncJwB28fnqG+VRzVs55EGq8lZ2Z0OFqdrTz0ZZlzy7/wC1q308DeTa20LBVkiuDLCTgOrmWHP3WDb428iFNWH0K6yI74iKUCKfkB7D+OjO8H90+hPKqFlk2dcuh0uvsunGOaMgEe9WUhgeIyDxrHtm0+i3IMLNoISaF/taWAZM/vKe6fNTWUajh9jHE8Oo4tZZJZmrxmla/n+a8rHo+laGwdp/SbWGb+0RWI8DjvD0bIrfq+nfU+ezi4ScZboUpSvTEUpSgFKUoBSlKAUpSgFKUoBSlKAUpSgFKUoBSlKAUpSgFKUoBSlKAUpSgFKUoBSlKAVyekG3PoygKA80mRGhOBuGWdz9mNRvZv8AOuheXawxvI5wiKWY+AAyar2e7W+d45l0S6UeTSQgKNITDZu7HuuxZMkY35BHdqOpK2i3L+Cw3ayzyXdW/wCfX0Wl7nJvNoj2iWma4OlQMrJeHOOW+GzDbggwXx78Tfo10R7MrPdaZLjACgACKAckgQblA8R/nmO9WmynuJ5r24XDqxiRcYEZAwwVfshVIQDkNQqyajpQv3mbDieJ7OX6eny+Jr6LwS367aJJJSlKsGgBrzb0jt1jvLhI9yLLIqgcAA5AA93Cr06YdIjaQfVqXnkysMagsxb72kbyq5yfQc6qK06vruRwZtEAbLFpZEVsDezaM6twyd4FVK+tkjrf6ftQjOtVklF6K/O2+nh9zS6T+zZk+0bWLPo8gX/ZhPlXzt39hY549g3w+lT6flXc2tsCK7u8R3tsNRSKGNe2c6VCpGuQmM4AzyyTX7tjo0LqZVt7u0cIkcEcZkKudChdwK4JZ9Tbj9qoMr1N7TxNNKmpXVrt3T0vfTbx+RZPVyhGy7bP3WPoZHI+RFSStbZliIIY4l4RoqD8KgZ+VbNbCKskj55iaiq1pzXNt+7FKUrIgFKUoBSlKAUpSgFKUoBSlKAUpSgFKUoBSlKAUpSgFKUoBSlKAUpSgFKUoBSlKAUpSgI90ru4z2cEpIV9UzHKhAsBVyJcg/Vs2lTjfv8AfVS9IYpoLYLNumnuZpZTzJjChMHmMySMCPvA1Oends0kt26MrCOzMbIPaQmVJckHirRht4+7g1BjI9/s8LveWxyQOJaB8A+Z7NlX8LeVUqru2jtOEU1Tpwnfu3Wb1Ts/dr2TLV6vNtC7slfAEgYrLgY1OMZY+bLpY+ZNSaqM6D9I5bS3vDFgsixShWGVIEoRwee8SA5H3RXeTrtbTvtQW8RKQPhoP51JCtFRWY1+M4LiJYiboRvG/VLdJ8/MtWuN0l6WQWCapm7x9mNd7t7hyHmd1Qv/ALyLhbc3Uyxxq+pbeBQcykbi8jE5Ea/u4JO7dzhtpsC82nI075CnLPcSnTGAOOCeIA5LuHlSVblHcxwvBe854qSjBb67vpf62vrotb23tr9Yd5ey6IAYteFVIv2jb9wMntHidwwPKt256Ky2sBSSWGGScAzzyyAEruPZRAZd9+CzYwSAASAc8iTpBHZZj2eMv7LXjL9Y3iIVP7JP6jW9sroyEH0racqxlu9HFMXZ5D96RB32Qfd4tzIHGvvvq/kdDOMaMVkShDkrXnJ8tPnrd9UjJbbMs9nqJHu3aSeM9kY4WBjVu60gDsD3l1KrHHEkZ3Gu/wBXHQ+3Li8jeWRU1KgkjCd7GCwwx1AAke/3Vo7B6J221JZJGku5t/fnKxRRk7sKgOpuGNwwFGOG6rStLRIkWONQqIAqqOAAqelTu720NLxLHunB0ozk5y+K6SVumyf05u2pmpSlWjlhSlKAUpSgFKUoBSlKAUpSgFKUoBSlKAUpSgFKUoBSlKAUpSgFKUoBSlKAUpSgFKUoBSlKAqDrAvXstriYDKyRrqX7MiEFHRveF9NxrBsnYUlltCJomb6NdAxxzryEyHswxHsuGKHzxkeU56xuin062BTAmi3pk4DZwChPAZ3YPiBwyag2zLiaB9l4Z42aQ20qHIyEuhhXU+AlI38OVUpxyz18zs8JiFWwkYwazZXGSfgm4v0tp7GtsPbCTLedvboHFs2t4j2TOO1iyCuDGGLEHUFHDgc1qbC2fZXU6RrHcgHLMzTw6UVQWZjiHOAB5cq6UW1YOyv5JLWMAMkP1TSRGTXKWwd7KN0WrIUfOvnZm0LaCxuLhLVh2jC1w07tqDDW4yqqVGlV4cc1H0Ng20p5IyTbSVpaJtL/AFcr+RqbQ6Wm4nVbW1hB7sMJZTK4UHCBVkJjQ7+S8TxrrdIbS5kQWwciMEdvdTMVWaQfYjz3njQ91URTk78c61Oj23NEFzcR29vF2SiOLQhaQyynCkPIWY6VDNgEZ3VsdGtjXAaS9vWMbouIHuS2+Rs4bScs2hckLjecY4ZHqu9OpDWcKF5WUVDRZndt6W9r35pN3toaW0uw2QdEBE95jvTMo0QZ5RocjtPM5x6kVn6KdXs+0H7e7LrGx1EsT2svuzvC/vH08RNuivV7bRBZ5NU8rd/XKMYJ35EeTgnj3skeVTKpo0b6y9jU4jjWSLjh3eT3m9/Rcl06dL6mCyskgjWOJQiIMKo4D/rx51npSrRzLbbuxSlKHgpSlAKUpQClKUBBdv8AWzBbTNEkbTFDpZgQqgjiFJB1YO7kKl2yNqJdQRzR50yKGGeI8QfMHI9K80uTk5486vnqxbOyrf8A9wf7aSqtGrKcmmdTxjhVDB4aE6d73s310f2JTUa6WdPINn4V8ySkZEa4yB4sT7I+J8q7m0b9YIXlkOFjUsfcBy8zwrzhtfab3M8k0ntSMWPl4AeQGAPIVnWqZFZblTg3DI4yblU+CPzf5uXP0T6y4b+bsTG0UhBKgkMGwMkAgDBxk4xyNTGvO/QibRtG1P8Aeqv83d/WvRFKM3JamPG8DTwlZKlomrmO4uFjRnchVUFmY8AAMkn0qBJ1y25nCdlIIycdqSN37xTjjnxzjlyp1wbe7K2W3U96c5b+BSD82x8GqtuiGxDeXkUWO7nU/ki72+I3e8isKlWSlliXeGcKoTwssTib21ty0XM9FUrHPOsas7kKqgszHcAAMkk+GKpbpt1kSXbNFATHBw3bnk82PEL+78fATVKigtTT4Dh1XGzyw0S3fJfyWTtnrBsrUlXl1uOKRjWfcSO6D5Eio1cddcQPct5GH7zIvyGqq96P9Eri+bECZUbjI3dRfeeZ8hk1MoepOQr37lAfARsw+JYflVftKs9Yo6KXD+FYTu153l5v6R29TpWvXVCT9ZBKo8VZH+R01M9h9Jre9XMEgYjiu8OvvU78efCqX6VdX1xYLrbTJFnHaJnu54a1O9c+O8edcHZm0pLaVZYmKuhyD+h8QeBHOvFWnF2kSz4Jg8VSz4SVumt1631R6ar8JxWlsTaYubaKYDHaIGx4EjePQ5HpWp0xu+ysZiNxK6B+MhfyJq6nc4mcXCTjLdHGuusyFZNKRu6A41ggZ81B4j34qXW1wsiK6nKuAwPiCMj5VRFXlsy17KGOP7iKvwUChifm0tpx28ZklYKo3cySfAAbyajh6y7b7sx89Kfq9cjrQvMywx8lUuR5scD5KfjUIoC6Nh9IorxWMROVxqVhgjOceRG48Dyrp1W/VhJ/4iUeMYPwcf8ANVkUBr3+0EgjMkraVXifyAA3k+VRpusu2+7Mfwp+r1wusfbPaTLAp7sW9vNyP0U/1GodQFzbD6TQ3mrsidS7yrDDAHn4Ee411arzqutsyTyeCqnxJJ/wj41YdAae2Iw1vMDwMbg/yGoLs2dpHsUkjEzJG1wWZWaRO87R6WByCQiDByDkVJOmfSCO2hKHvPKpUIDjcRgknkOXieXiK6a/ubo6F7RgAAI4w2kADA7q8gBjJz76WuZRk4u8XY6150b/APCRxiyl+sdppEWRsqwGhckqWPd1HHLPnWtf2kdvZW6NagapJn7OVptxGhckAoTkeO6tL/svcf2WD4F4g3wLZrr38lzb2VvntE0vMrhhqUglSuoNlWGM4z51j2cehZeOxLVu0lvfdmKbazw2MPYhIO1klJ7FRHuQKo3jfnJO/OfOtmxte2Oz4XJbtDJcSZJOrvHGSePdjx61gvpoprO1Mn1R1TKGjX6tTqUnVHxwcg5U7t+FPAdGxPY3eziSrKYTEGU5UnMg3H3svnvrJKxWlJyd5O7LCpSlDEUpSgFKUoBSlKAUpSgFKUoDzDeppkceDMPgxq8uq4/+Vw+Rk/3r1S23U03U48JZB8JGq4erO6WPZKu5wqGVmPgA7En4VQoaT9DveP3ngoW/uj9Gcjrj6Q6Y0tEO98SSfwg90H3sCfwjxqC9HejhuILuZgdFvEzDzcjd78KGP8vjWlt7azXl1JM2cyNuXjgcFX0UAVcVl0b+ibFlhI77QStJ/G0Zz8Ny/hr23aybEpLheEp0V8cmr/LN9inOjsmm8t2+7NEfhItek68w2sumRG+6yn4EGr16x9vfRLB9Jw8v1SePeB1H0XO/xxWVCWVSZW/qDDyrV6MI7yuvoVF03279NvZZAcoDoj/gXcCPect+KrD6ntgdnA9yw70x0p5Ip3/F8/yiqr2Nstrq4jhTjIwXPgOZ9wGT6V6Qs7RYY0jQYVFCqPAAYFeUI5pOTMuO144bDQwlPnb2X3f0ZWvXB0mI02cZ4gPLj+hT8NR/DUH6H9Gzf3SxDIX2pGHJRjOPMkgDzNa3SPaZubuaXOdbsR/DnCj0UAVZ/UzswJayzEd6V9IP7qD/AJmb4CsV/i1NS3Uf/wAvhvd+K3ze/t+xPLGxSCNY4lCIgwqjgP8AM+fOs9Kiu3usi0s5TE5d3X2hGoOk+BJYDPkM1dbUVqcLSo1cTO0E5PckW0LFJ4nikGUkUqw8iOXnVLHqove20BF0Zx2xddOPHGdXpipr/wB8ln9y4/kj/wDsra2b1rWc8ix/WxliFBdVC5O4ZKscb+Z3VDPs57s3mDXEsBGWSm7Pqr+pJdi7LW1t4oVORGoXPj4nyycmoz1nXeIIo/vvn0VT+rLUzqs+sy71XKJ9xM+rMc/ILVhK2hz0pOcnKW7I/sC07W6hTiC659wOT8gauyqs6urTXe6v7NGb1OFHyY1aTNgEngKGJUXTe77S+l8E0oPwqM/1Fq0Xs8Wiy82mZPRYwfzJ+Fa15cmWR3PF2Zv5iT+tSjbVl2eyLTdvL6z+NZGHyxXoPnq1kxeMPGJv8SGrD2vtIW8DytwQZx4ngB6nAqs+r98X6eauP6c/pXW6y9sZZLdTuXvv7z7I9Bk+orwEOVXuJse1JK/xZj+WTX3tWNVnkVPZRigPjo7ufXGfWpF0DsADLduO7Araf4tJJ+C/4qibNneePE/rXoLQ6uLTRZ6v7R2b0GFHzU1KSa5/R207K0hTmEXPvIyfmTWfarEQSkcRG5H8prwFV3M3025mnlJEKbyRx05xGictTf8AMeVfAmnuVKxARQLxUMEiX/WOSNbebEk8hS3tC9tbRLuNxO+T/CI0XPkNbn1r7+jSX0wgth9VHkIDuVVBwZHP3m4k8d+Bwr0GodjxDcbqDPkJyP5hHiu7s63mjsplglV2R0lXsX1EgjQ4KY1YxpOCuN1bsfVadPeuO95R5HzbJrWt+jU+zpxKfrISCkjR5yEbcSV4jG5sjPCgNa2uEu7OVZsRNC6ya40A9vuFnjHEAgZ045HHHOZTJDZAMBIkMmrunKvHIe7JE/JlkBweIzgjBIP5b7SWG6eK9GchojONxdHG7tcbnUjSwb2hjid9adrfPs+aSCX6yB8h15MjDc8fgSuDu48OQIAsvY+1UuYlkjbUDuPIg8ww5Gt2qqsLx9l3QIOuCQAhhwkjPBh++ueHjkcDVpRShlDKQQwBBHAgjIIrwH3SlKAUpWntPbENsmueRI1/eOM/wjix8hRuxlGLk8sVdm5SobtrrKihtRPGjN2jaYQ/c7QD2nA9oIOGSBk7vOuFedO75rJXVAs1w2YljjZisS8XIbVks24ZHAEionVijY0uFYiok7Wu7au2vP25+T5ln0qpxtraabPkkc3BmlkVEHZEGNEGp3wE3aiQu8cjiuBb9Zu0Im70urHFXRPngBvnWDrxW6Zcp8Br1M2ScXZ23f29C96VBOh3Wil46wzqIpW3KQcxufAZ3qx5A5z45wKndTRkpK6NTicLVw08lVWZ5w6Vpi/uh/fy/wC8au3L0h7LYsdsp700khbyRWB/qbHorVy+m6Y2jdD+9Y/E5/WuJmta3Zs+lwoxr0aTlyyy+Wn3Jl1W9HvpN6JGGY7fDnwLfYHxBb8PnV07Qi1wyL95GHxUiuH0A6PfQrJFYYkk+sk8QWAwv4VwPeD41IzV6lDLE4Pi2N/U4pyj8MdF6fdnlypj1m9IfpVyqKcpAgXy1sAXP5L+GojMmliPAkfA192ts0siog1M7BVHiWOB8zVBNpWPoU6MJVI1pf5U7ettfZFldTewMmS7YcPqo/kXI+S582qzNoORDIRxCMR/KawbC2StpbRQrwjUDPieLH1Yk+tbzLkYPA1sacMsbHzXH4v9TiZVeV9PJbHlyr56rsf6Lgx4yZ9/av8ApiqV25strW5lhbjGxX3j7J9VwfWpt1WdNY7bVbTsERm1I59lWIAKseQOAQeGc+NU6Lyz1O043RlisGpUtbNS05qz+9y36qzb3VDNLcSyRTR6ZHZ8OHDDUxJG4HPHjuq0UcMAQQQd4I3g+41iu72OFdUrrGo+0zBR8TV2cIyWpxODxlfCzbo7vTa5R/STq5msIDNLLERkKAuvJJ8MqBwBPpXB2DZ9tdQR/fkRfQsMn4ZqbdaXTOC7SOG3fWEcu7AELkKQACePtN5VyuqrZ5l2kjY3RK8h/l0j5sD6VRlGOe0djuqGJrrASrYjSVpPa3kXpVNdLLvtb2dvByo/AAv/AA1cFzOI0ZzwUFj7gM/pVFvIWJJ4kkn3nea2J83J/wBV1phJ5PEqg/CCT/iFSXpTd9lZztz0FR727o+ZrT6B2nZ2Mfi5Zz6scf0gVpdZV3ptVT+0cfBQW/PTQFaRxliFHEkAe8nAqyesK2CWEajgjoB7gjLUL6J2va3sC+D6j+AFv+Gp91iJmxbydD/Vj9a9BX/Ra/WC7jkfcqhyf/ifd7ycCtK7uXnlZ23vI2cDxJ3AfID0rXqUdX2x+2ue0YdyHve9j7I9N7egoCR7ZtBY7IMQ9ohVY+LOw1/LV6AVXmzrXtZo4/vuq/FgD8qnfWhd4jhj+8zOfwjA/wAfyqO9A7TtL6PwQM59FwPmwoC2QK+ZowylTwYEH1GK+6V4CrtjRlDbq242908LeXaqAp/nRqkfVraBLZzjvmQq3j3QAB6ZPxrV6UbK7K4Z86YboBHb+ylBBjkPgNQBz/H41s9HNodlOyuNAuGORyS4UYlQ/wAW518RwoCX0pSgIp036LfSIxJEv1kQxpH2l+6PMcR6jnUQ2Un06MWzkCaMEwOeYG8xP5cSDywfcbZZcjFVqqLLd6k0pdQy4dNypcaXwSnJZCAcrwOffQGDY8oEc1pdxsezzIq7hImN8nZk89OXA4HDeNTDoU2ICiyLNGh+rcbjpO/S6HejA59CKikG2RFd9jcIZBDKUjk4SKuoqFYn9pGVPA8ju5Vs9G9iNb3wMMiTRqzxyBWAdRvHfQ79zAbxnhXoLEr8JoTVX9JOsszzNa2sCXCMQne1ntDnkEIynvO/3VHOagtS5hMFVxUmoLRbvp7m70p60MOYNnr20p3doBrUHwjUftD58PfUWGyFjk+kbZmYud4tgdc7+GsA4jTyyPDdXYG0rxEaGyt0EjbpJYYVjgjxxWOQ7nbxkZseA+1XGuej0Fie02lL28zd4W0bEs2d+ZpTwB8t55E1Uk3LV/x/J1mFp0qMezh3W/7e9Ul/1X/t1udS02ml1IbprZVgTCKZB20smn2IbaLHZr6IdO8k531qy221Lyc63e1jbvdmZREsUYxk9lqDEKuN+n860h0mvtpSLBar2KAaVjhGgIn70g3heGd4B8K783QG6SA21sqjtMG4uZGCmU/cQDLLED4gFj5cfFeW1zKeXDNKbhGT2TebKvVrX3vstLs5PSBmmmH0e+gSOJRHEPpDq2lftO2kAuxySc8wOVc+7vL2KMG6VbuDhqcrOm/7s6EtGfcwPlWXaPVVfQqWCpLjeRGxLegYAn3DJqN7O2nLayFoyVPsspHdYc1kQ7mXxBrCV09dDYYeFKpTtRlGdvDX3WqfjZm5tHZydmLm1LdnqCuhOZIHO8AsMakODpfA4EHBG+x7DrZiEUfaLl9C6zkDLaRqOOW/NQ+C2QSuIxiC9tJZQmSQhRXfTnnomhIB8MeNbuzerKSaGKQD9oiP/MoP61lDMn3SrjFhasUsU9tuuvJ+Kaa9FzOd1n7PaLaUrEELLpdTyPcUHHuYEVn6tuiDXdysrqewiOokjc7D2VHjvwT5DHMVds1urjDqrDwYAj519qoAwBgDkKn7BZr3NG+PzWFVCMbO1s1/TbqftKUqyc2ecelezWt72dGUr9Y5XPNSxKkeRGKmXVN0SZpfpcqkIgIiyPaY7iw8VAzv8Tu4Va81qj41qrY4ZAOPdnhWWq0aCUr3OkxHH51cN2MY2bVm7+9vMUpSrJzZEOnnQFdoKJIyEnUYBPsuPuvjhjkf+hTm1ujlxaMRPE6fvEZU+5x3T8a9JV+EVBOipO5vcBxuthI9m1mjyvuvU8xwX0ke5Hdf4WI/I19RQSzthVklbyDO3yya9JNsyInJijJ8dC5/Ks6RhRgAAeA3VF+m8TaS/qaO8aWvn/BSew+qi7nIMoFuni29/RAf8RFWr0Z6KQ7PjKQgktjW7b2YjhnwAycAf/tdmlTwpRhsaLG8VxGMWWbtHotv5OX0oVjZzhASxRhgccc8emap+ys3nkWOMamY4AH5nwA5mr0r4SBVJIUAniQAM+/xqU1ZjsLURRJGOCKq/AAfpUF60tWqDd3MPv5aiV3e/A/OrBr5kiDDDAEeBAIoCu+rTZTGVpyO4qlFPiSRnHjgDHrUs6ZWbS2UqqCWwGAHE6WDHHicA12VXAwNwr9oCh4Yi7BUBZicBRvJPkKt/opsT6JbKh9tu8/8R5egwPSuqluoJIUAniQBk+81koCtOs7V9Jjz7PZ908s6m1evs/Kuh1Z7JZe0nYEBgETPMZyxHlkKM+RqcSwqwwwDDwIB/OvsCgFKUoDDeWiTI0cgDKwwQahW0NktCezcGQNhVbOntlX2FLcEuU+w3Bxuqd1iubZZUKOoZWGCDvBoCL7M6VmFQLgl486RcBTkH7twnGOQc/H51J7a8SVdUbq48VII+VcC72L2B7QLJNyJXe+jTuWVcj6SoPI97HM1oR2UhBQhbdANRe1JjYg8NUHZmXPlkUBLrm6WNSWIGPEqM+QLECqvg2C81yZJJbcDWZZMTIxVdepj3c8M4z7q1ryGzRzrkupT/AiH1Mhz/TW5b3kU0fYwWkxQ720ygaiOBkfszuHgSFFeg6UIN1MBObWYFyyskyCaNdRbAx7aqPskcBX0Oh0jXS3MTq6mYSsDgMoMmo4IJVt2eBrlNcWduGRRKXkQo7RyRyCME71RioDEjcSOWQDxra6J2Vsk6TCdgoYoFkTsyzldw1BirYzk+ZXxFAdzrE21cwQotpHIzuctIsZcIo5HukZYnG/kD5VDbjpJtCG2Qd83E3fysCAxRgkD2Yx33OTvzhQObV19s7avhtHsyhNrLMkSNg4XLKhKzRMGRs5OC3HlXOg2z/pC8AhvbmAtJ3oHdgpQHvdjIm4HQNysB7zVKcrvRs67B0FSoxzQg0lmct/JOybVufLTV7mKzsNotEJpVnnmfPZJKcRQgHfLIrkJqz7KkctR5Z+ej3Vx9Mldri6WQg6pBE3aNk8nlI0hvIajUc2+91c3xjnDpJLIAsbk4XU2EAHDTggZHHjV6bC2LHZwJDEMKo3nmx5s3mT/AJcBXlOCm9eRLxDFVMFSTjJKU9sq2Xnrp0sld3Z+7H2HDaR9nBGEXnjix8WY72PvrfpSriVtjjpzlNuUndvqKozrVs0j2k+jA1ojsB945B+OAfWrq2ltFLeJ5ZWCogyT+g8STuA5mqdtoHvbt76ZVAZi0MbnCkJgapDygjABduDEaRkndXr6pROh4DelUnXfwpW82+X7+HPQ3dlbFZjFDvDLbra8OElyzyy+sds7588DnVtxRBVCqMBQAB4AbgKjnRHY2gds+cnVoLDDtrYNJLIOTyMAdP2VVBuOak1SUo2VyhxLE9tUt0+r3/OTuKUpUpqxSlKAUpSgFKUoBSlKAUpSgFKUoBSlKAUpSgFKUoBSlKAUpSgFKUoBSlKAVz73YEEzh3iUuPtbw3qVwT610KUBHtp7HvG/Y3SqOStEm78WCflXH/0FtXP/AKlMfxbvh2dTmlAQK62beR75Yxd45dlb6fVv2h9FHvFcKXakYeP6TatE0ZGnsy8eAG1YEUmVO/ecYzk1bVYrm1SRdMiq6nkwBHwNAVRPZS2+05JbO4EuqUTSW6sUkZHPaEBG7swKNxUk7+ANYgLaHaYEqi0kST2gCLeaN8jJU74WMbcR3c5yFqVdM+rlbmJGtjomhGEBJwyg5CZO9cEnSeXDhjFfXe0HJFvtWOTK91J8fXRjPid08eeROd5waozWV/ljtcFUWKppqWuXLJLSXn0kvTn1Mn+kpNnXC294hmihdXib7aAMCslu5+ycA6DlTw3HNXPsja8V1EssLB0b4g8ww5EeFVts/Z/YokFzLaXVpICYXkfQ0ed2qPWVyufaRXyPI7j+WdsbJ3xahUkXBA2jCsUinOl1D/WDxVgQR48aypycPIr46jTxaVtJrmmlGXXSTVn1XXfqWvXI2h0ohiYopM0v9jENb/ixuQebECoNfwoNGJBNE5IQvNeXjMQBqXsoSI9QJ4FiK39n9Hp5lCiLs4uP16pHH71soMBjw/bOfdUvaN6JGrjgKUFnqS08dP3d/FKzNLa1w16wkuWQxq2EhVma3VuXaOm+6m4jsos+BK5OZJsPo2WxJOCB3SI206m0+wZgvdVV+xCvdXidTbx1Nl9HI4GDktLKBp7V8ZUfdjUALEn7qgeea61exp63kR4jHXj2dHRL80+71el9dRSlKmNUKUpQClKUApSlAKUpQClKUApSlAKUpQClKUApSlAKUpQClKUApSlAKUpQClKUApSlAKUpQClKUArBeWUcqlZESRfuuoYfAjFKUPU2ndFW9JrRFsLxVRVVJYSqhQApYkEqB7JI3Eiv3otZpNZ2faosmJJlGtQ2BlTgZ4DJJx51+0qjbven7nZZn+kbvrn/AOBaFrZpEumJEjX7qKFHwAxWelKvHGttu7FKUoeClKUB/9k="/>
          <p:cNvSpPr>
            <a:spLocks noChangeAspect="1" noChangeArrowheads="1"/>
          </p:cNvSpPr>
          <p:nvPr/>
        </p:nvSpPr>
        <p:spPr bwMode="auto">
          <a:xfrm>
            <a:off x="287867" y="-47625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zh-CN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2533651" y="163204"/>
            <a:ext cx="3961278" cy="805342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b="1" kern="0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</a:t>
            </a:r>
            <a:r>
              <a:rPr lang="zh-CN" altLang="en-US" sz="32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客户（部分）</a:t>
            </a:r>
            <a:endParaRPr lang="nl-BE" sz="3200" b="1" dirty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0" name="AutoShape 2" descr="data:image/jpeg;base64,/9j/4AAQSkZJRgABAQAAAQABAAD/2wCEAAkGBxQPDxQUDxQVFBAUEBAWFA8QFRUQFhcVFBQXFhQYFhcYHiggGB0lHBUUIjEhJykrLy4uFx8zODMsNygtLisBCgoKDg0OGxAQGi8kICYsLiwsLiwsLDQsLCwsLCwsLCwsMCwsLCwsLCwsLCwsLCwsLCwsLCwsLCwsLCwsLCwsLP/AABEIAOEA4QMBEQACEQEDEQH/xAAcAAEAAQUBAQAAAAAAAAAAAAAABgECAwUHBAj/xABHEAABAwICBQYKBgkEAwEAAAABAAIDBBEFEgYHITGBEyJBUXGRIzIzQ2FykqGxwRQ1QlJTgyQlNGJjgqKzwnN0stGE0uEX/8QAGgEBAAIDAQAAAAAAAAAAAAAAAAEFAgMEBv/EADURAAICAAMGAwYGAwEBAQAAAAABAgMEBRESITEyUYFBcZETM2GxwdEiNFKh4fAGQkMUFSP/2gAMAwEAAhEDEQA/AO4oAgInpfpzDh55No5Wpt5IGwbcXBe7o7N/Yu3DYKd297kceIxkKt3FnNq/WFXSnZKIh92FjWjvdd3vVpDAUR8NfMq54+6Xjp5Hlg01r2G4qXn0PyvHc4LN4Oh/6mKxly/2OqO0mkp8Ijq52CSVzIyWM8GDyjrN67bCL8VT/wDnjPEOqL0X2Lf28oUKyS1ZFdHtO6qtxGCNxZHC57rxxt3gMcRmc656Busuy7BVVUykt7OOnG2W2qL3I6qqctwgCAIAgCAIAgCAIAgCAIAgCAIAgCAIAgCAIAgNVpRiv0Ojlm2ZmM5gO4vdzWX4kLdh6va2KBqvs9nW5HzzUTuke58hLnucXOc7aSTtJK9PGKS0R5mUnJ6s6ronq1iETZK8F8rgDyFyxrAdwdba53X0dG3eqbEZhLa0r4dS4w+XxUdbOPQkNVoHQSNtyAb+9GXMI9Ow/FcscbfF67R1SwdMlpsng1k04iwd0bPFYadrb9TXtA+C24GTliNX8TXjVph2l8Dl2h1aynr4ZZTljY55cd+zk3dHSb2HFW+Jg51OMeL+5UYWahapS4EvxDWxIXH6PAwMvsMpLnEdZDbAdlyuKGVx0/FL0O2eZvX8MfUkWhenra+TkZWCKexLbG7X22kC+0EDbbbsBXLisC6VtReq+R04bGq17LWjJhUTtjY58jg1jQS5zjYADeSVwpOT0R2tpLVnNcb1q2cW0cQc0XtNMSL+kMFjbtPAK1qyzdrY+yKu3MtHpBd2aym1q1Qd4SKFzfutD4z3lx+C3SyyrTc2ao5nZrvSOi6M6TRYjCXw7JG+PC82c0kbNvS09Du3sVXfh5Uy0lw6lnRiI3R1j6ENl1sOY4tdRWc0kEGo3EGxHkutdyytNaqf7fycTzLR6OH7/wAE/wABxMVlNFO0WEjAct82U7nNvYXsQRu6FW3Vuubg/AsKrFZBSXiRjS7T8YfU8i2DlSI2uc7leTsXE822R3QAb36V14bA+2ht7Wnb+TlxGNVM9nTUYJp26qpqqf6NlbTRZrcqXZzZxLb8mLWDd+3eEtwSrnGG1x+H8k1Yz2kJS2eH96HgwjWh9IqIojShgkka0v5fNlubXtyYv3rbbluxBy2tdPh/JqqzBTmo7PH4/wAGDGtagZKW0kTXxtNuVkcRmtvLWgbB6b8FlVlmsdZvR9DG3MkpaRWpM5NIY4aGOqqSGNfDE/KNpLnsDsjB0nf3LgVEpWuuG/Rs7fbxVSslu1Sfqc+xHWvMXH6PDGxt9hlLpCR6Q0tA7Nqs4ZZDT8cn2K6eZy1/CvUpQa152u/SIY3tvt5IujIHouXApPLINfhk+5EMzlr+Jeh0rAsairoRLTuu3cWnY5rulrh0FVV1MqpbMi1qtjbHaiRPSbWMaGrkg+jZ+TyeE5bJfNG1/i8mbeNbf0Lsoy/2tantaa/D+Tjvx6qm4bOvcpU6zYmUkcgjvUSZj9GbJmDAHFoL35dl7Xta/wAVMcuk7HHXcvHQSzCKgpab34Gig1sTh/PgjLL+K1zmut2m49y6HlcNN0mc6zOWu+J0zA8WjrYGzQm7HX2HYWuGwtcOsFVNtUqpuMi0qtjZFSie9azYEAQEL1tn9W/nxfNd+Xe+7M4cw9z3OUaMRB9dTNf4pqIgb9WcK5xDaqk10ZT4dJ2xT6n0WvLnpggIjrU+q5P9SH+4F25f79d/kceO9w+3zOO4Fhpq6qKAHKZHgZuob3HuBV5dZ7ODn0KSmv2k1HqdF0p1dU8FFJJTl4lhjLyXuzB7Wi77i2w2BOxVmHx85WKMuDLO/AQjW3HijnWA1Jhq4Hg2LZ4jf0Zhf3XVndHarkvgVlMtmyL+J0rXHijmQxU7TYSlz3+lrLZR2Zjf+UKqyytOTm/D6lpmVjUVBeJCtBqOlkqS6vkYyFjbhkjsge4nYPSBtJHYu/FztjDSpb3+xw4SFcp62PciUacwYZLSOdSPp21Edi0QloLxcBzS0b9hv17O1cmEliY2aTT0fU68VDDyr1g1quhGdXWIOgxKGxs2QmN46w8c3udlPBdeNrU6X8N5yYKbjcvjuMuszC/o+IyECzJgJR2uvn/qBPFY4CzbpXw3GWOr2LW+u8nGp+v5SifEd8Mpt6snOH9WdV+ZQ0tUuq+R35dPWrZ6HMtK6/6TXTyg3a6Vwaf3W81vuaFbYeGxVGPwKrEz27ZSOlYNhn0fRya/jS0lRK7+eM5f6cqqrbNvGL4NL9y1qr2MK/imzkLXEG4NiOkbFd8SkWvgdHwTVY6SFr6qUxvcLiJjQ4tvuzE9PoHequ3M1GWkFqWlWW6x1m9GaXWRUls8VIHF0dJTxRjou/I3M4jrtlHArfgY6xdmm+TbOfGy0aqT3RSRs9WWiUVW189U3Oxr8jIySASAC5xtv3gW3b1qx+KlW1CBuwOFjYnOZl1maIQ0sTailbkbnDZIwSW86+Vwvu2i1t20LHAYudktib16E47CxhHbgtOpqtVeKGHEBHfmTtLHN6MzQXMPCxH8xW7MK1Kra8UacvscbdnqebWb9bT9kH9lizwH5ePf5swx3v5dvkjZautDI6+N81QXcm2Tk2xsOW7g0OJJ6ucN3pWrG4uVLUY8eJuwWEjanKXkavT7RtuHVLWxEmKRmZmbaRY2c0np6NvpW3B4h3Q1fFGrGYdUy3cGSzUtUnLUx9AdE8D0uDmn/i3uXHmkd8ZHXlkt0onTFUlqEAQEa1i4cajDZQza5lpAB08mbuHp5uZdeCsULk347jlxlbnS0vM4VTzOje17DZzHNc09Rabj3hehklJaM89GTi00fQmjekEVfCJInDNYZ4r85jukEdXUeleZvolTLSR6Wm6NsdYm1JtvWk3ER1pm+FSW3Z4Nv5gXbl/v13+Rx473D7HMdXv1pTeu/wDtvVvjfcS/viVOC99E7RpZ9X1f+zqf7TlQ4f30PNfMvbvdy8n8j57o/KM9dn/IL00uVnmocyOh66ITytM/7JjkbxDgfmqzK3+GSLPM1viyIaL6POxGV0ccjGPDMwEl+cL2NrA7rhduIvVMdprU4sPh/bNpPQk//wCUVP40P9f/AKrk/wDqV/pZ1/8AzJ/qR68H1ZTwVMMr5Yi2OaN5Dc9yGODtl2+hYWZjCUHFJ70Z15dKM1Jvgzaa4ML5SljnA50L7O9SSwP9QZ3lacts2bHDr9DbmNe1WpdCDaDY79CdUkm2ekky+mVtuT+Lu9WGLo9qo+f7eJwYS72e15fuajR/DjVVUMI+3I0H1RteeDQ5b7rPZ1uXQ0Uw9pYond9LGgYbVAbAKScAegRledw3vo+a+Z6G/wB1LyZwHDReeIHcZY9n8wXpLOR+R5yrnXmfSy8oepOD6yYSzFJ7/a5Nw7DG3/or0WBetETz2OTV7J/qgqQ6gcweNHO+49DgCD8RwVbmUWrdeqLLLpJ1adGZdbVS1uHFpPOkmjDR6pzH3N96jLot3a9ETmEkqdOpzbV/CX4pTAdEhcexrXEq1xr0okVeCWt0TPrN+tp+yD+yxY4D8vHv82Tjvfy7fJE81O/V8n+7k/txKuzP3q8vqywyz3T8/ojQ66PL03+lL/yaujK+WXmjTmfGJk1K+UqvUh+L1GacI9xlfGXb6nVFTluEAQAhAci041fyRPdNRML4XEkwMF3Rnpyj7TezaFd4THRktmx6Pr1KbFYFp7Va3dOhAo5XxPu0uY8bLtJY4d20KxaUlv3ork5Re7ceipxeeRuWWeZ7fuySveO4lYxqhF6qK9DJ3WS3OTOmaRTmbRuJ1jmyUwIsb3Y8NOzgqmiKjjGvMt7ntYRP4Iher+JwxSmu0gZ37SCPNvXfjGvYS/viV+Di1dE7LpWP1fV/7Op/tOVFh/ew818y8v8Ady8n8j5/pIXcozmu8dnQesL0smtGechF7S3HeNMtHhiNKY7hsjTmiedwcOg+gi4436F5zC3ume14eJ6DE0K6Gz4+Bw2so56Ca0gfDMx3NcLtOzpY4bx6QvQxnC2O7eiglCyqW/czbt0/rw23L8SyMnvyrT/4aNddn5m7/wB1+mmpItV2LVE9dI6d0srXQuBkdmc1rg4ED7renZsXLmFVcKkopLedeAtsnY3LV7jpWMUIqaeWF26SN7b9RI2HgbHgqmqexNSXgWdkNuDj1PnOWlexxa5rg5riCLHeDYr1KkmtUzzLhJPTQn2p/CC6olne2wiZkZcfbfvI7Gi38yrcyt0goLxLHLavxOb8Doelw/V1V/tZ/wC2VWYb30fNFlf7qXkzgmGQu5eLmu8tF0H74Xo7Gth+TPPVRe2t3ifSS8qenINrL0SdWsbPTi88bSDH0yMvcAfvA3sOm5VhgcUqnsS4P9jgxuGdq2o8UcswvFajD5iYXOik8V7HDf6HMcFcWVV3R/FvRUV22Uy3biuL4zUYhK0zudI/cxjRsF+hrG9J7zsSumumP4VoLLbLpfi3nTNWWiL6QGoqRlmezKyM72MO0l3U47NnQB6SBU4/FKz8EOC/ctcDhXX+OXFkL1mROOKz2BItDtAJ8yxd+Ba9hHv82cGNi/by7fJE61PtIw+S4I/SpN4t5uNV+Zv/APVeX1ZYZamqnr1+iNFrmYTPTWBPgpNwv9pq6Mra2ZGjM0246GTUwwiSpuCOZDvFul6jNGtI9ycsTTlr8PqdSVOWwQBAWvkDbZiBc2Fza5O4KUm+BDaXEuUEnkq8Nhm8rFG89b2Nce8hZxsnHlbRjKEZcUY6fBKaM3jgiaRuLY2A99lMrrJcZP1MY1QjwSPdZazYMqAqgKZR1JqCqAxVFOyQZZGte37rwHDuKlSa3pkNJ8Twt0epQbimhv18kz/pbPb2/qfqa1TWt+yvQ2McYaLNAAG4NFh3Ba22+JsS04FygkplCAAICqAplHUgKoAgPLWYbDP5aKOT/UY13xCzjZOPK9DGUIy4rUpR4ZDB5GKOM9bGNae8BJWTlzNsiNcY8FoetYGZQhAAEAIQFjZG5i0EZgAS0EXAO4kdCnR6akbjIoJCAICLayP2H86P5qxyv3/ZlVnH5buiAYbpDU01hFK7KPsO57e47uCu7cJTbzRPPUY6+ndGW7o+BKcN1ibhUxfzw/8Aq4/NVtuU+NcvUtqM88LY919v5JVhukdNU7IpW5vuP5ju52/gq63CXVc0S1px1F3JLf04G1XMdYQBAEAQBAEAQBAEAQBAEAQBAEAQBAa7Fcdp6QXqJmM/dJu7g0Xce5ba6bLOVamuy6FfM9CE4xrWiZcUkTpD0Pl8G3u2uPuXdXlknzvQ4rMxguVakHxjTuuqrh03JsP2KcckO+5d71314KmHhr5nFPG2z8dPIk+pHytWTvLYSSd5N371yZpwj3+h15e9XLsdYVQWYQBARbWR+w/nR/NWOV+/7Mqs5/Ld0crXozyQQFEJNnh2kdTTeTldl+48528A7dwXNbhKbOaJ2U46+rlk/J70SjDtZW4VMXbJCf8AB3/arbcp8a5ev3/gt6c513WR7r7fySvDNJ6WpsI5m5j5t55N3YA7fwuq63CXV80S1qxdNvLI3C5zpCAIAgCAIAgCAIAgCAIDwYjjMFMPDysYfuk3cexo2nuW2uiyzki2abcRVVzySIjiusuNuymidIfvyHk2920n3Kwqyqb53oVtub1rdBakMxfTKsqbgymNh+xBeP3jnHvVhXgaa/DXzK+zMbrPHTyI1I0kknaTvJ2krq0Ofbb4mJ0ajQlSMbo0M1I6TqUbaSq9SH4vVTmnCPf6Ftlj1cux1VU5bBAEBFtZH7D+dH81Y5X7/syqzn8t3RytejPJFEJLSUJSMbnKDNIwPeoNiRge9Ym1I2eGaV1dLYQzOyjzb7SN7LOvbhZc1uFqs5onZVirq+EiYYVrW6KuD+eA/wCDj/kq+zK/0S9SyrzP9cfQmuEaV0lXYQzNznzb/Bv9l2/hdcFmFtr5onfXiarOVm6XObwgCAIAgCA8WIYtDTjw0jWfuk87g0bSt1VFlnJHU0W4mqrnkkRbEtYUbbinjc8/ek5jeAFyfcrGrKZvfN6eRVXZ5Wt1cdfPcv76EUxPSyqnuDIWNP2IuZ7xzverGrAUV+Gr+P8AdCquzTEW/wC2i+H91NA8XNztJ6TtXXpocW03vZjMaEqRY6NRoZKRjdGmhmpGN0ajQyUjG6NRoZqR0PU220lT6kPxeqjNeEe/0LnKXq5dvqdQVMXQQBARbWR+w/nR/NWOV+/7Mqs4/Ld0cquvRnky0lDJIxOcoM0jA96xNiRhe9QbEjC5yg2JFhKgyLUJKFCUbfCdLKuksIZnZB5t/hGW6gHbuFlz24aqzmR01Ym2vgyaYRra3Csh7ZKc/wCDj/kq+zLP0P1O+vMf1r0Jtg+l9HWbIZ25/wAOS8T79QDrX4XXBZhba+ZHdXiK58rPfiGLw04vNI1voJu7g0bT3KKsPZZyR1IuxNVK1nJIjGI6wY23FPG55++/mN7t59ysaspm99j08ipuzyuO6uOvnuRFsR0tqp9hkyN+7FzB37/erKrAUV+Gvn/dCpuzTE2/7aL4bv5NITfad/Wuwr29eJRALIClkBQtUE6lpahOpYWKDLUsMaGSkWOjUaGSkT3VG2z6n1Yfi9U+bcI9/oXuTPVz7fU6UqUvggCAiusn9h/Oj+ascr9/2ZVZx+W7o5Q4r0R5VIxPchmkYXvWJsSMD3qDakYXOUGaRYSoMiiElCUJLCVBloXRQOf4rSfT0d6lJsxlOMeZnshwcnx3AegbT3rJQ6miWMiuVHuhw6Nv2bnrdzv/AIs1FI5p4myXjp5HrJWRob14hAEAQBAEAQBALIClkBQtUE6lpYhOpOtVTbPqPVi+LlTZvwh3+h6DI3vn2+p0RUh6EIAgIprLP6B+dH81Y5Z7/syrzf8AL90cke9ehPMJGB71BsSMD3qDYkYnOUGxIsJUElEJLo4XP8UE+no70SbMZTjHiz1xYUT45A9A2lZqHU0yxSXKj2w0DG9Fz1u2/wDxZKKRzyvnLxPSsjSEAQBAEAQBAEAQBAEAQBAEAsgJzqtHPn9WL4uVNm/CHf6HoMh5p9vqdBVGejCAICJazz+r/wA6P5qwyz3/AGZW5r+X7o48969CeaSMD3KDakY3FQZpFY4XO8UE/DvTRsiU4x4s9UWGE+MbegbVkoGiWJX+qPZFRMb0XPW7aslFI0SvnLxPTlUmnUrZBqUsg1FlIKISEAQBAEAQBAEAQBAEAQBAEBOdV3jz+rF8XKmzfhDv9D0GQ80+31OgqjPRhAEBD9ah/V350XzVhlvv+zK7M/cd0cac5X555Ivjp77zbs2qdDGVmnBHthgYOi56ztWaSOedk34nqBWRo0KoCqgguBQgqoICAWUklMqDUtshOospBRCQgCAIAgCAIAgCAIAgJzqu8ef1Yvi5U2b8Id/oegyHmn2+p0FUZ6MIAgPFjGFRVkRiqG5oyQbBzmG43EFpBWyq2VctqL3mFlcbFsyW4gGL6qGm5o5y09Ec/Ob2Z27R3FWNWZtc69Cvty2L5GQ3FdEq6kuZIXOYPOQ+Fb7to4gKwqxtU+D9SvtwFkfA08VYuraOGVJ6o6tZbRolUehlQstTU6zM2VTqa3EvDkMdC66EaFQUI0K3QFVBAQCykkplQaltkJ1FlIKISEAQBAEAQGxw7AqiptyUTi0/bPNb7R2LntxVVXNL7nVTgr7uSO7r4Epw7V447amUD9yLafacPkVXW5sv+cfUtqcifG2Xp939iXYPgcNGDyDSC62ZxJcTbde/b0KrvxNl3Oy6w2Eqw6fs1xNkuc6QgCA1GlGPNw+ATSMc9vKMaWsIB519ovsO7csJy2VqdeCwksVZ7OL0eje88mEabUVVYMmDH/hzXiPAu2HgSojZFm7EZViqd8oarqt/yJCCthXGqxfRqlrP2iFjnfiAZX+22xW6vEWV8rNU6YT5kQnFdUzTc0c7mn8OcZx2BzbEcQV315nJc69Disy2L5WQzFNEq6kuZIHOYPOQ+Fbbr5u0cQFYV4yqfCXqV1uAsj4GojrLb11KRwyoPTHVrJSNMqT0sqFlqaXWZmyqdTW4mQOQx0K3QjQqChGhW6AqoICAoQpJKISUQFFJJscOwKoqPJROI++eY32nWC57cVVVzSOqnBX3ckX9P3JTh2rwnbUy2/ciFz7TtnuVdbmy/wCcfUtqcifG2XZff+CU4bozTU9iyIFw+3Jz3e/dwVbbjbrOMvQt6cvw9PLHf1e8265TsNLjOlVJR35edgcPNtvI/wBllyOKxckjfVhbbeWP2PLorphHiUszYGPa2IMOeSwzZi4bGi9vF6UjLUzxGFlQk5PiSRZHKEAQEK1ufVv58PzWq7lLrIfzfZnFSuQ9qbTCtIamkI+jzPaB5u+ZnsOu33LKMnHgct+Cov8AeQT+Pj68SaYTrXkbYVcLXjpkhOR3sOuD3hbY3vxRS3/49B76Z6fB/f8Ahk1wnTeiqrBkzWPPm5vBOv1DNsPAlbVbF+JSX5ViqeMNV1W/5EhBvuWwrzU4vozS1d+XgY5xHlAMj/bbZ3vW6vEWV8sjVOmE+ZEKxfVM07aOcs/hzDOOD22I7iu+vM2udehxWZdF8rIZiuiVdSbZIXPZ+JBeZvacu0DtAVhVjKp8H6lfbgLI+GvkaeOssupSOGVB6o6xZKRolSellQstTS6zM2VTqa3EvDkMdC66EaC6DQXUjQ2OHYHUVPkonFp+2Rlb7R2Fc9uKqq5pfc66MFfdyRenXwJRh2rxxsaiUDrZELn2ju7lXW5suFcfX7FtTkT42y7L7/wSjDtGaansWRNLh9uTwjr9Yvu4WVbbjbrOMvTcW9OX4enljv6vebhcp2GmxfSqkpLiedgePNtPKP8AYbchYuSR004O+3ki9Ovh6kJxfWyBcUcF/wCLOco4MbtPtBYO3oWdWTPjZLsvv/BCcX0urKvys7w38OEmFnEN2u4krW5tljXgaauWPrvNDZYm9xOmakvKVXqQfF63VFNm60UO/wBDq62lIEAQEK1ufVv58PzWq7lLrIfzfZnFlyHtAgCAoVJrkzZYXpDVUn7PPIwfcvnZ7Drt9yzjJrgV2Iw1NvPFP5+qJphOtmRthVwh46ZIDkd7Dth7wtyt6lJflEONctPP7/wTbB9OKKqsGTBjz5qfwTr9QvsPAlbFJMq7cHdXxWvkSMFZHKajGNGaWsH6RCxzvvgZH+22x963V4iyvlZqnTCfMiE4vqmabmjnLT0RzjM3szt2gcCu+rM2udehxWZdF8jIZiuiNdSXMkLnMHnIfCt920cQF31YyqfB+pX24CyPgaeKtXXtHDKg9UdYslI0SpN7hGD1FVYwxOLT5wjKz2jsPBarMVVXzSM68BdbyxJhhmrxx21MoH7kO0+04fIqvtzZf84+pZU5F42y9P5JVh2jNNT7WRAu+/J4Q+/dwsq23G3WcZehbU4DD08sd/V7zbrlOw0+L6UUlJcTzMDh5tpzv9ltysXNLiddGBvu5IvTr4epCcW1sjaKSAn+JUEN7mNJvxIWp3dEW9OQvjbPsvuyE4vpfWVdxLO4MPm4vBN7ObtI7SVrc5Mtacvw9XLHf1e9/v8AQ0axOloKTFxCGOyUUmOydL1J+UqvUg+L1tq8SkzpaRh3+h1ZbigCAICFa3Pq38+H5rVdyl1kP5vsziy5D2gQBDCTLSskaJyKFZHLORaVkc0pFpUmnU2WEaQ1NHb6NM9jQfJ3zM9h1x7lKbRqsprs5lqTfB9bcjdlZC14/Eg5juLXEgniFmrOpw2ZbF8j08ycYPpzRVexkwY/8OYGI8C7Y7gSs1JM4LMHdXva9CRg3WRzGqxjRqlrP2iFjnfiAZX+22xW6vEWV8rNc6YT5kebCNDaOksYoWl485L4V3Au3cFlZi7bOMjCGGqhwRv1zm80+L6UUlJ5eZgd+G28j/ZbcjisJTjHidmHwGIv93B6deC9WQnF9bAFxRw3PRJUGw7cjTc94WqV3QuaP8efG6fZfd/ZkKxfS6sq7iWdwYfNxeCbb+XaeJK1ucn4lxRluGp5Yb+r3s0QFtyxOxoqhjoEI0KIRoFJGgQx0CGOydK1KeUqvUg+L1vq8ShzxaRh3+h1ZbjzoQBAQrW59W/nw/NaruUush/N9mcWXIe0CENlCskaJSLSskc05FCsjlnIsJUmhsohiEAQFChJtMI0iqqMj6PPIxo83mzR+w67fcpTaNVlNdnMvuTjBtbMrbCrga8dMsJ5N3sOuD3hZe104nM8mlZvq178PU9uLa1xtFJAT/EnNh7Dd/tBYu/ojpo/x18bp9l939iF4vpdWVXlZ3Bv4cR5JvEN2niStTnJ8WXVGW4anlgter3v9/oaIBYnaVQFEICDQIRoEI0CkjQIRoEMdCiEaHStSnlar1IPjIt9Piefz9fhr839Dqy3nmggCAhWtz6t/Ph+a1XcpdZD+b7M4suQ9m2UKlGqUihWSOaci0rI5pyLSVJzSZapMQhAQFQ0lQ2kboUWT5UXiPrWLn0OyGA/W/QuDQFg5NnZDD1w4IuUG4IAgCAIApICAICiEBBoEI0CEaBSRodJ1KeVqvUg+Mi30+J53/IF+Cvzf0OrLeeYCAICFa3Pq3/yIfmtV3KXWQ/m+zOLFcqPYSZaVkjnnIoVkcs5FpKk5pSLSpNYDSobSNkKZz4IvEfWsXM7IYH9b9C8MCwcmzsroqhwRVQbwgCAIAgCAIAgCAIAgCkgIAgKIAhGh0rUp5Wq9SD4yLfR4nnP8i5K/N/Q6qug8sEAQEK1u/Vv/kQ/NaruUuci/NdmcVK5kesnItKyOWciik0NSlwGVNTKOG15mVDVi2zqhVCPBFyg3bRexl1BO0ehlLdYtke0Mn0RY7QVhifTKdozVhhdEQp1M1JFhCky1CAIAgCAIAgCAIAgCAKSAgOk6lfKVXqQfGRb6PE83/kXJX5v6HVV0HlggCAiGtKjkmw4thY6RwmjcWsBccovc2C12LVFnlN0KsRtTei0Zw1xsSDsINiDsIPUR0LRoelliE+BS6GG2LoZqYzKNDNSK3TQzUiqjQyUiofZRoZqRmZUkKNCdzPSyr61jskbHQzNlBWOhGjRUsBUBSaMb6dTqZqZ530ynU2KZhdEQp1M1JFhCkyCAIAgCAIAgCAIChKDQ6nqdoJYzUPkjexj2Q5HPaWh1i+9r794XTSnvPLf5BdXNQjGSbWuunhwOmLeeaCAIAgNdiuB09WLVMLJOpzmjMOxw2jgVDSZsrusr5XoQnF9U0L7mkmfEehknhWdgOxw4krB1rwLCvNJrnWv99CE4voHXUtyYTKwecpzyn9Pj+5YODRYVY+mfjo/j/dCNPBBIcCCN4IsR2g7lhodqmUQ2KYUGamVzKDNSK3TQzUiqjQyUi4Pso0M1MysqSFGhO5nojq+tYuJGx0M7ZQVjoRo0VLAVAUmjG+nU6mamYH0ynU2KwwOisp1M1IsspMggCAIDeYTohWVVjFA4MPnJfBNt187aR2ArNQk+COG/MsLRzTWvRb3+31JrhOqcb6ucn+HAMve9179wW1UdWUt/wDkT4Uw7v7L7k1wjRekpLGCFgcPOOGd/tOuVtjCMeCKXEY/EX+8m9Onh6I3CzOMIAgCAIAgCAIDXYrgVNVj9JhjkPQ5zRmHY7eOBUNJm2u6yvlbRCcY1Twv20kroj9yQcs3sBuHDtJKwda8DvqzOa51r+xCcY0DrqW5MXKsH26e8uz1bZvcsHBosKsfVPx08/7oRpwsSHAhw3tIsR2g7lhodqn4lFBmphDYplcygzUit00M1IrdRoZKRcH2UaGamZWVBCjQnVMztrFjsjYRZJVlNklR0MDpLrLQzRaShmmbzCdEayr8lA4N/ElHJN4F208AVkoSfBHHfmWGp5prXot7/YmuEaqALGrnv1xwDKPbdtPcFtVHVlNf/kT4Uw7v7L7k0wjRakpLGCBgcPOOHKP9t1yFtVcVwRS35hiL+eb06cF6I3KzOMIAgCAIAgCAIAgCAIAgCAIDXYrgVPVi1TCyT95ws4djhzhwKhpM2V3TresXoQnF9U8L7mklfEehknhWd/jDvKwda8DvrzOa51r+xCcW0CrqbaYuVYL8+nPKj2bB3uWDg0WNePpn46ef90IydhIOwg2IOwg9RHQsNDtU/EIZqYUGxTK5kM1IrdRoZKQLrb1BmpG9wjRGsq7GKBwYfOS+Cb3u2ngCslBs5rsww9XNLf0W9k2wjVOBY1k9z0x04sOzO4XPcFsVPUqrs+fCqPd/Zfdk1wfRako/IQsDvxHXkf7TrkcFtjCK4FRfjsRfzyenTgvRG5WRyBAEAQBAEAQBAEAQBAEAQBAEAQBAEAQBAa7FcDp6sWqYWSdTnNGYdjhtHAqGkzZXdOvlehCcX1TQvuaSZ8R6GSeFZ2A7HDiSsHWvAsK8zmudakJxfQOupbkwmVg85TnlP6fH9ywcGiwqx9U/HTz/ALoebCdEK2rtyVO8NPnJfAtHp51ieAKhQbNs8bTXzS9N5NsI1SjYaucn+HTgN4F7wb8AFmqupw2Zw/8AnH1Jvg+i1JR2MELA8eccM7/adcrNRSK27GXW88np08DcrI5g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49106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zh-CN"/>
          </a:p>
        </p:txBody>
      </p:sp>
      <p:sp>
        <p:nvSpPr>
          <p:cNvPr id="16401" name="AutoShape 4" descr="data:image/jpeg;base64,/9j/4AAQSkZJRgABAQAAAQABAAD/2wCEAAkGBxQPDxQUDxQVFBAUEBAWFA8QFRUQFhcVFBQXFhQYFhcYHiggGB0lHBUUIjEhJykrLy4uFx8zODMsNygtLisBCgoKDg0OGxAQGi8kICYsLiwsLiwsLDQsLCwsLCwsLCwsMCwsLCwsLCwsLCwsLCwsLCwsLCwsLCwsLCwsLCwsLP/AABEIAOEA4QMBEQACEQEDEQH/xAAcAAEAAQUBAQAAAAAAAAAAAAAABgECAwUHBAj/xABHEAABAwICBQYKBgkEAwEAAAABAAIDBBEFEgYHITGBEyJBUXGRIzIzQ2FykqGxwRQ1QlJTgyQlNGJjgqKzwnN0stGE0uEX/8QAGgEBAAIDAQAAAAAAAAAAAAAAAAEFAgMEBv/EADURAAICAAMGAwYGAwEBAQAAAAABAgMEBRESITEyUYFBcZETM2GxwdEiNFKh4fAGQkMUFSP/2gAMAwEAAhEDEQA/AO4oAgInpfpzDh55No5Wpt5IGwbcXBe7o7N/Yu3DYKd297kceIxkKt3FnNq/WFXSnZKIh92FjWjvdd3vVpDAUR8NfMq54+6Xjp5Hlg01r2G4qXn0PyvHc4LN4Oh/6mKxly/2OqO0mkp8Ijq52CSVzIyWM8GDyjrN67bCL8VT/wDnjPEOqL0X2Lf28oUKyS1ZFdHtO6qtxGCNxZHC57rxxt3gMcRmc656Busuy7BVVUykt7OOnG2W2qL3I6qqctwgCAIAgCAIAgCAIAgCAIAgCAIAgCAIAgCAIAgNVpRiv0Ojlm2ZmM5gO4vdzWX4kLdh6va2KBqvs9nW5HzzUTuke58hLnucXOc7aSTtJK9PGKS0R5mUnJ6s6ronq1iETZK8F8rgDyFyxrAdwdba53X0dG3eqbEZhLa0r4dS4w+XxUdbOPQkNVoHQSNtyAb+9GXMI9Ow/FcscbfF67R1SwdMlpsng1k04iwd0bPFYadrb9TXtA+C24GTliNX8TXjVph2l8Dl2h1aynr4ZZTljY55cd+zk3dHSb2HFW+Jg51OMeL+5UYWahapS4EvxDWxIXH6PAwMvsMpLnEdZDbAdlyuKGVx0/FL0O2eZvX8MfUkWhenra+TkZWCKexLbG7X22kC+0EDbbbsBXLisC6VtReq+R04bGq17LWjJhUTtjY58jg1jQS5zjYADeSVwpOT0R2tpLVnNcb1q2cW0cQc0XtNMSL+kMFjbtPAK1qyzdrY+yKu3MtHpBd2aym1q1Qd4SKFzfutD4z3lx+C3SyyrTc2ao5nZrvSOi6M6TRYjCXw7JG+PC82c0kbNvS09Du3sVXfh5Uy0lw6lnRiI3R1j6ENl1sOY4tdRWc0kEGo3EGxHkutdyytNaqf7fycTzLR6OH7/wAE/wABxMVlNFO0WEjAct82U7nNvYXsQRu6FW3Vuubg/AsKrFZBSXiRjS7T8YfU8i2DlSI2uc7leTsXE822R3QAb36V14bA+2ht7Wnb+TlxGNVM9nTUYJp26qpqqf6NlbTRZrcqXZzZxLb8mLWDd+3eEtwSrnGG1x+H8k1Yz2kJS2eH96HgwjWh9IqIojShgkka0v5fNlubXtyYv3rbbluxBy2tdPh/JqqzBTmo7PH4/wAGDGtagZKW0kTXxtNuVkcRmtvLWgbB6b8FlVlmsdZvR9DG3MkpaRWpM5NIY4aGOqqSGNfDE/KNpLnsDsjB0nf3LgVEpWuuG/Rs7fbxVSslu1Sfqc+xHWvMXH6PDGxt9hlLpCR6Q0tA7Nqs4ZZDT8cn2K6eZy1/CvUpQa152u/SIY3tvt5IujIHouXApPLINfhk+5EMzlr+Jeh0rAsairoRLTuu3cWnY5rulrh0FVV1MqpbMi1qtjbHaiRPSbWMaGrkg+jZ+TyeE5bJfNG1/i8mbeNbf0Lsoy/2tantaa/D+Tjvx6qm4bOvcpU6zYmUkcgjvUSZj9GbJmDAHFoL35dl7Xta/wAVMcuk7HHXcvHQSzCKgpab34Gig1sTh/PgjLL+K1zmut2m49y6HlcNN0mc6zOWu+J0zA8WjrYGzQm7HX2HYWuGwtcOsFVNtUqpuMi0qtjZFSie9azYEAQEL1tn9W/nxfNd+Xe+7M4cw9z3OUaMRB9dTNf4pqIgb9WcK5xDaqk10ZT4dJ2xT6n0WvLnpggIjrU+q5P9SH+4F25f79d/kceO9w+3zOO4Fhpq6qKAHKZHgZuob3HuBV5dZ7ODn0KSmv2k1HqdF0p1dU8FFJJTl4lhjLyXuzB7Wi77i2w2BOxVmHx85WKMuDLO/AQjW3HijnWA1Jhq4Hg2LZ4jf0Zhf3XVndHarkvgVlMtmyL+J0rXHijmQxU7TYSlz3+lrLZR2Zjf+UKqyytOTm/D6lpmVjUVBeJCtBqOlkqS6vkYyFjbhkjsge4nYPSBtJHYu/FztjDSpb3+xw4SFcp62PciUacwYZLSOdSPp21Edi0QloLxcBzS0b9hv17O1cmEliY2aTT0fU68VDDyr1g1quhGdXWIOgxKGxs2QmN46w8c3udlPBdeNrU6X8N5yYKbjcvjuMuszC/o+IyECzJgJR2uvn/qBPFY4CzbpXw3GWOr2LW+u8nGp+v5SifEd8Mpt6snOH9WdV+ZQ0tUuq+R35dPWrZ6HMtK6/6TXTyg3a6Vwaf3W81vuaFbYeGxVGPwKrEz27ZSOlYNhn0fRya/jS0lRK7+eM5f6cqqrbNvGL4NL9y1qr2MK/imzkLXEG4NiOkbFd8SkWvgdHwTVY6SFr6qUxvcLiJjQ4tvuzE9PoHequ3M1GWkFqWlWW6x1m9GaXWRUls8VIHF0dJTxRjou/I3M4jrtlHArfgY6xdmm+TbOfGy0aqT3RSRs9WWiUVW189U3Oxr8jIySASAC5xtv3gW3b1qx+KlW1CBuwOFjYnOZl1maIQ0sTailbkbnDZIwSW86+Vwvu2i1t20LHAYudktib16E47CxhHbgtOpqtVeKGHEBHfmTtLHN6MzQXMPCxH8xW7MK1Kra8UacvscbdnqebWb9bT9kH9lizwH5ePf5swx3v5dvkjZautDI6+N81QXcm2Tk2xsOW7g0OJJ6ucN3pWrG4uVLUY8eJuwWEjanKXkavT7RtuHVLWxEmKRmZmbaRY2c0np6NvpW3B4h3Q1fFGrGYdUy3cGSzUtUnLUx9AdE8D0uDmn/i3uXHmkd8ZHXlkt0onTFUlqEAQEa1i4cajDZQza5lpAB08mbuHp5uZdeCsULk347jlxlbnS0vM4VTzOje17DZzHNc09Rabj3hehklJaM89GTi00fQmjekEVfCJInDNYZ4r85jukEdXUeleZvolTLSR6Wm6NsdYm1JtvWk3ER1pm+FSW3Z4Nv5gXbl/v13+Rx473D7HMdXv1pTeu/wDtvVvjfcS/viVOC99E7RpZ9X1f+zqf7TlQ4f30PNfMvbvdy8n8j57o/KM9dn/IL00uVnmocyOh66ITytM/7JjkbxDgfmqzK3+GSLPM1viyIaL6POxGV0ccjGPDMwEl+cL2NrA7rhduIvVMdprU4sPh/bNpPQk//wCUVP40P9f/AKrk/wDqV/pZ1/8AzJ/qR68H1ZTwVMMr5Yi2OaN5Dc9yGODtl2+hYWZjCUHFJ70Z15dKM1Jvgzaa4ML5SljnA50L7O9SSwP9QZ3lacts2bHDr9DbmNe1WpdCDaDY79CdUkm2ekky+mVtuT+Lu9WGLo9qo+f7eJwYS72e15fuajR/DjVVUMI+3I0H1RteeDQ5b7rPZ1uXQ0Uw9pYond9LGgYbVAbAKScAegRledw3vo+a+Z6G/wB1LyZwHDReeIHcZY9n8wXpLOR+R5yrnXmfSy8oepOD6yYSzFJ7/a5Nw7DG3/or0WBetETz2OTV7J/qgqQ6gcweNHO+49DgCD8RwVbmUWrdeqLLLpJ1adGZdbVS1uHFpPOkmjDR6pzH3N96jLot3a9ETmEkqdOpzbV/CX4pTAdEhcexrXEq1xr0okVeCWt0TPrN+tp+yD+yxY4D8vHv82Tjvfy7fJE81O/V8n+7k/txKuzP3q8vqywyz3T8/ojQ66PL03+lL/yaujK+WXmjTmfGJk1K+UqvUh+L1GacI9xlfGXb6nVFTluEAQAhAci041fyRPdNRML4XEkwMF3Rnpyj7TezaFd4THRktmx6Pr1KbFYFp7Va3dOhAo5XxPu0uY8bLtJY4d20KxaUlv3ork5Re7ceipxeeRuWWeZ7fuySveO4lYxqhF6qK9DJ3WS3OTOmaRTmbRuJ1jmyUwIsb3Y8NOzgqmiKjjGvMt7ntYRP4Iher+JwxSmu0gZ37SCPNvXfjGvYS/viV+Di1dE7LpWP1fV/7Op/tOVFh/ew818y8v8Ady8n8j5/pIXcozmu8dnQesL0smtGechF7S3HeNMtHhiNKY7hsjTmiedwcOg+gi4436F5zC3ume14eJ6DE0K6Gz4+Bw2so56Ca0gfDMx3NcLtOzpY4bx6QvQxnC2O7eiglCyqW/czbt0/rw23L8SyMnvyrT/4aNddn5m7/wB1+mmpItV2LVE9dI6d0srXQuBkdmc1rg4ED7renZsXLmFVcKkopLedeAtsnY3LV7jpWMUIqaeWF26SN7b9RI2HgbHgqmqexNSXgWdkNuDj1PnOWlexxa5rg5riCLHeDYr1KkmtUzzLhJPTQn2p/CC6olne2wiZkZcfbfvI7Gi38yrcyt0goLxLHLavxOb8Doelw/V1V/tZ/wC2VWYb30fNFlf7qXkzgmGQu5eLmu8tF0H74Xo7Gth+TPPVRe2t3ifSS8qenINrL0SdWsbPTi88bSDH0yMvcAfvA3sOm5VhgcUqnsS4P9jgxuGdq2o8UcswvFajD5iYXOik8V7HDf6HMcFcWVV3R/FvRUV22Uy3biuL4zUYhK0zudI/cxjRsF+hrG9J7zsSumumP4VoLLbLpfi3nTNWWiL6QGoqRlmezKyM72MO0l3U47NnQB6SBU4/FKz8EOC/ctcDhXX+OXFkL1mROOKz2BItDtAJ8yxd+Ba9hHv82cGNi/by7fJE61PtIw+S4I/SpN4t5uNV+Zv/APVeX1ZYZamqnr1+iNFrmYTPTWBPgpNwv9pq6Mra2ZGjM0246GTUwwiSpuCOZDvFul6jNGtI9ycsTTlr8PqdSVOWwQBAWvkDbZiBc2Fza5O4KUm+BDaXEuUEnkq8Nhm8rFG89b2Nce8hZxsnHlbRjKEZcUY6fBKaM3jgiaRuLY2A99lMrrJcZP1MY1QjwSPdZazYMqAqgKZR1JqCqAxVFOyQZZGte37rwHDuKlSa3pkNJ8Twt0epQbimhv18kz/pbPb2/qfqa1TWt+yvQ2McYaLNAAG4NFh3Ba22+JsS04FygkplCAAICqAplHUgKoAgPLWYbDP5aKOT/UY13xCzjZOPK9DGUIy4rUpR4ZDB5GKOM9bGNae8BJWTlzNsiNcY8FoetYGZQhAAEAIQFjZG5i0EZgAS0EXAO4kdCnR6akbjIoJCAICLayP2H86P5qxyv3/ZlVnH5buiAYbpDU01hFK7KPsO57e47uCu7cJTbzRPPUY6+ndGW7o+BKcN1ibhUxfzw/8Aq4/NVtuU+NcvUtqM88LY919v5JVhukdNU7IpW5vuP5ju52/gq63CXVc0S1px1F3JLf04G1XMdYQBAEAQBAEAQBAEAQBAEAQBAEAQBAa7Fcdp6QXqJmM/dJu7g0Xce5ba6bLOVamuy6FfM9CE4xrWiZcUkTpD0Pl8G3u2uPuXdXlknzvQ4rMxguVakHxjTuuqrh03JsP2KcckO+5d71314KmHhr5nFPG2z8dPIk+pHytWTvLYSSd5N371yZpwj3+h15e9XLsdYVQWYQBARbWR+w/nR/NWOV+/7Mqs5/Ld0crXozyQQFEJNnh2kdTTeTldl+48528A7dwXNbhKbOaJ2U46+rlk/J70SjDtZW4VMXbJCf8AB3/arbcp8a5ev3/gt6c513WR7r7fySvDNJ6WpsI5m5j5t55N3YA7fwuq63CXV80S1qxdNvLI3C5zpCAIAgCAIAgCAIAgCAIDwYjjMFMPDysYfuk3cexo2nuW2uiyzki2abcRVVzySIjiusuNuymidIfvyHk2920n3Kwqyqb53oVtub1rdBakMxfTKsqbgymNh+xBeP3jnHvVhXgaa/DXzK+zMbrPHTyI1I0kknaTvJ2krq0Ofbb4mJ0ajQlSMbo0M1I6TqUbaSq9SH4vVTmnCPf6Ftlj1cux1VU5bBAEBFtZH7D+dH81Y5X7/syqzn8t3RytejPJFEJLSUJSMbnKDNIwPeoNiRge9Ym1I2eGaV1dLYQzOyjzb7SN7LOvbhZc1uFqs5onZVirq+EiYYVrW6KuD+eA/wCDj/kq+zK/0S9SyrzP9cfQmuEaV0lXYQzNznzb/Bv9l2/hdcFmFtr5onfXiarOVm6XObwgCAIAgCA8WIYtDTjw0jWfuk87g0bSt1VFlnJHU0W4mqrnkkRbEtYUbbinjc8/ek5jeAFyfcrGrKZvfN6eRVXZ5Wt1cdfPcv76EUxPSyqnuDIWNP2IuZ7xzverGrAUV+Gr+P8AdCquzTEW/wC2i+H91NA8XNztJ6TtXXpocW03vZjMaEqRY6NRoZKRjdGmhmpGN0ajQyUjG6NRoZqR0PU220lT6kPxeqjNeEe/0LnKXq5dvqdQVMXQQBARbWR+w/nR/NWOV+/7Mqs4/Ld0cquvRnky0lDJIxOcoM0jA96xNiRhe9QbEjC5yg2JFhKgyLUJKFCUbfCdLKuksIZnZB5t/hGW6gHbuFlz24aqzmR01Ym2vgyaYRra3Csh7ZKc/wCDj/kq+zLP0P1O+vMf1r0Jtg+l9HWbIZ25/wAOS8T79QDrX4XXBZhba+ZHdXiK58rPfiGLw04vNI1voJu7g0bT3KKsPZZyR1IuxNVK1nJIjGI6wY23FPG55++/mN7t59ysaspm99j08ipuzyuO6uOvnuRFsR0tqp9hkyN+7FzB37/erKrAUV+Gvn/dCpuzTE2/7aL4bv5NITfad/Wuwr29eJRALIClkBQtUE6lpahOpYWKDLUsMaGSkWOjUaGSkT3VG2z6n1Yfi9U+bcI9/oXuTPVz7fU6UqUvggCAiusn9h/Oj+ascr9/2ZVZx+W7o5Q4r0R5VIxPchmkYXvWJsSMD3qDakYXOUGaRYSoMiiElCUJLCVBloXRQOf4rSfT0d6lJsxlOMeZnshwcnx3AegbT3rJQ6miWMiuVHuhw6Nv2bnrdzv/AIs1FI5p4myXjp5HrJWRob14hAEAQBAEAQBALIClkBQtUE6lpYhOpOtVTbPqPVi+LlTZvwh3+h6DI3vn2+p0RUh6EIAgIprLP6B+dH81Y5Z7/syrzf8AL90cke9ehPMJGB71BsSMD3qDYkYnOUGxIsJUElEJLo4XP8UE+no70SbMZTjHiz1xYUT45A9A2lZqHU0yxSXKj2w0DG9Fz1u2/wDxZKKRzyvnLxPSsjSEAQBAEAQBAEAQBAEAQBAEAsgJzqtHPn9WL4uVNm/CHf6HoMh5p9vqdBVGejCAICJazz+r/wA6P5qwyz3/AGZW5r+X7o48969CeaSMD3KDakY3FQZpFY4XO8UE/DvTRsiU4x4s9UWGE+MbegbVkoGiWJX+qPZFRMb0XPW7aslFI0SvnLxPTlUmnUrZBqUsg1FlIKISEAQBAEAQBAEAQBAEAQBAEBOdV3jz+rF8XKmzfhDv9D0GQ80+31OgqjPRhAEBD9ah/V350XzVhlvv+zK7M/cd0cac5X555Ivjp77zbs2qdDGVmnBHthgYOi56ztWaSOedk34nqBWRo0KoCqgguBQgqoICAWUklMqDUtshOospBRCQgCAIAgCAIAgCAIAgJzqu8ef1Yvi5U2b8Id/oegyHmn2+p0FUZ6MIAgPFjGFRVkRiqG5oyQbBzmG43EFpBWyq2VctqL3mFlcbFsyW4gGL6qGm5o5y09Ec/Ob2Z27R3FWNWZtc69Cvty2L5GQ3FdEq6kuZIXOYPOQ+Fb7to4gKwqxtU+D9SvtwFkfA08VYuraOGVJ6o6tZbRolUehlQstTU6zM2VTqa3EvDkMdC66EaFQUI0K3QFVBAQCykkplQaltkJ1FlIKISEAQBAEAQGxw7AqiptyUTi0/bPNb7R2LntxVVXNL7nVTgr7uSO7r4Epw7V447amUD9yLafacPkVXW5sv+cfUtqcifG2Xp939iXYPgcNGDyDSC62ZxJcTbde/b0KrvxNl3Oy6w2Eqw6fs1xNkuc6QgCA1GlGPNw+ATSMc9vKMaWsIB519ovsO7csJy2VqdeCwksVZ7OL0eje88mEabUVVYMmDH/hzXiPAu2HgSojZFm7EZViqd8oarqt/yJCCthXGqxfRqlrP2iFjnfiAZX+22xW6vEWV8rNU6YT5kQnFdUzTc0c7mn8OcZx2BzbEcQV315nJc69Disy2L5WQzFNEq6kuZIHOYPOQ+Fbbr5u0cQFYV4yqfCXqV1uAsj4GojrLb11KRwyoPTHVrJSNMqT0sqFlqaXWZmyqdTW4mQOQx0K3QjQqChGhW6AqoICAoQpJKISUQFFJJscOwKoqPJROI++eY32nWC57cVVVzSOqnBX3ckX9P3JTh2rwnbUy2/ciFz7TtnuVdbmy/wCcfUtqcifG2XZff+CU4bozTU9iyIFw+3Jz3e/dwVbbjbrOMvQt6cvw9PLHf1e8265TsNLjOlVJR35edgcPNtvI/wBllyOKxckjfVhbbeWP2PLorphHiUszYGPa2IMOeSwzZi4bGi9vF6UjLUzxGFlQk5PiSRZHKEAQEK1ufVv58PzWq7lLrIfzfZnFSuQ9qbTCtIamkI+jzPaB5u+ZnsOu33LKMnHgct+Cov8AeQT+Pj68SaYTrXkbYVcLXjpkhOR3sOuD3hbY3vxRS3/49B76Z6fB/f8Ahk1wnTeiqrBkzWPPm5vBOv1DNsPAlbVbF+JSX5ViqeMNV1W/5EhBvuWwrzU4vozS1d+XgY5xHlAMj/bbZ3vW6vEWV8sjVOmE+ZEKxfVM07aOcs/hzDOOD22I7iu+vM2udehxWZdF8rIZiuiVdSbZIXPZ+JBeZvacu0DtAVhVjKp8H6lfbgLI+GvkaeOssupSOGVB6o6xZKRolSellQstTS6zM2VTqa3EvDkMdC66EaC6DQXUjQ2OHYHUVPkonFp+2Rlb7R2Fc9uKqq5pfc66MFfdyRenXwJRh2rxxsaiUDrZELn2ju7lXW5suFcfX7FtTkT42y7L7/wSjDtGaansWRNLh9uTwjr9Yvu4WVbbjbrOMvTcW9OX4enljv6vebhcp2GmxfSqkpLiedgePNtPKP8AYbchYuSR004O+3ki9Ovh6kJxfWyBcUcF/wCLOco4MbtPtBYO3oWdWTPjZLsvv/BCcX0urKvys7w38OEmFnEN2u4krW5tljXgaauWPrvNDZYm9xOmakvKVXqQfF63VFNm60UO/wBDq62lIEAQEK1ufVv58PzWq7lLrIfzfZnFlyHtAgCAoVJrkzZYXpDVUn7PPIwfcvnZ7Drt9yzjJrgV2Iw1NvPFP5+qJphOtmRthVwh46ZIDkd7Dth7wtyt6lJflEONctPP7/wTbB9OKKqsGTBjz5qfwTr9QvsPAlbFJMq7cHdXxWvkSMFZHKajGNGaWsH6RCxzvvgZH+22x963V4iyvlZqnTCfMiE4vqmabmjnLT0RzjM3szt2gcCu+rM2udehxWZdF8jIZiuiNdSXMkLnMHnIfCt920cQF31YyqfB+pX24CyPgaeKtXXtHDKg9UdYslI0SpN7hGD1FVYwxOLT5wjKz2jsPBarMVVXzSM68BdbyxJhhmrxx21MoH7kO0+04fIqvtzZf84+pZU5F42y9P5JVh2jNNT7WRAu+/J4Q+/dwsq23G3WcZehbU4DD08sd/V7zbrlOw0+L6UUlJcTzMDh5tpzv9ltysXNLiddGBvu5IvTr4epCcW1sjaKSAn+JUEN7mNJvxIWp3dEW9OQvjbPsvuyE4vpfWVdxLO4MPm4vBN7ObtI7SVrc5Mtacvw9XLHf1e9/v8AQ0axOloKTFxCGOyUUmOydL1J+UqvUg+L1tq8SkzpaRh3+h1ZbigCAICFa3Pq38+H5rVdyl1kP5vsziy5D2gQBDCTLSskaJyKFZHLORaVkc0pFpUmnU2WEaQ1NHb6NM9jQfJ3zM9h1x7lKbRqsprs5lqTfB9bcjdlZC14/Eg5juLXEgniFmrOpw2ZbF8j08ycYPpzRVexkwY/8OYGI8C7Y7gSs1JM4LMHdXva9CRg3WRzGqxjRqlrP2iFjnfiAZX+22xW6vEWV8rNc6YT5kebCNDaOksYoWl485L4V3Au3cFlZi7bOMjCGGqhwRv1zm80+L6UUlJ5eZgd+G28j/ZbcjisJTjHidmHwGIv93B6deC9WQnF9bAFxRw3PRJUGw7cjTc94WqV3QuaP8efG6fZfd/ZkKxfS6sq7iWdwYfNxeCbb+XaeJK1ucn4lxRluGp5Yb+r3s0QFtyxOxoqhjoEI0KIRoFJGgQx0CGOydK1KeUqvUg+L1vq8ShzxaRh3+h1ZbjzoQBAQrW59W/nw/NaruUush/N9mcWXIe0CENlCskaJSLSskc05FCsjlnIsJUmhsohiEAQFChJtMI0iqqMj6PPIxo83mzR+w67fcpTaNVlNdnMvuTjBtbMrbCrga8dMsJ5N3sOuD3hZe104nM8mlZvq178PU9uLa1xtFJAT/EnNh7Dd/tBYu/ojpo/x18bp9l939iF4vpdWVXlZ3Bv4cR5JvEN2niStTnJ8WXVGW4anlgter3v9/oaIBYnaVQFEICDQIRoEI0CkjQIRoEMdCiEaHStSnlar1IPjIt9Piefz9fhr839Dqy3nmggCAhWtz6t/Ph+a1XcpdZD+b7M4suQ9m2UKlGqUihWSOaci0rI5pyLSVJzSZapMQhAQFQ0lQ2kboUWT5UXiPrWLn0OyGA/W/QuDQFg5NnZDD1w4IuUG4IAgCAIApICAICiEBBoEI0CEaBSRodJ1KeVqvUg+Mi30+J53/IF+Cvzf0OrLeeYCAICFa3Pq3/yIfmtV3KXWQ/m+zOLFcqPYSZaVkjnnIoVkcs5FpKk5pSLSpNYDSobSNkKZz4IvEfWsXM7IYH9b9C8MCwcmzsroqhwRVQbwgCAIAgCAIAgCAIAgCkgIAgKIAhGh0rUp5Wq9SD4yLfR4nnP8i5K/N/Q6qug8sEAQEK1u/Vv/kQ/NaruUuci/NdmcVK5kesnItKyOWciik0NSlwGVNTKOG15mVDVi2zqhVCPBFyg3bRexl1BO0ehlLdYtke0Mn0RY7QVhifTKdozVhhdEQp1M1JFhCky1CAIAgCAIAgCAIAgCAKSAgOk6lfKVXqQfGRb6PE83/kXJX5v6HVV0HlggCAiGtKjkmw4thY6RwmjcWsBccovc2C12LVFnlN0KsRtTei0Zw1xsSDsINiDsIPUR0LRoelliE+BS6GG2LoZqYzKNDNSK3TQzUiqjQyUiofZRoZqRmZUkKNCdzPSyr61jskbHQzNlBWOhGjRUsBUBSaMb6dTqZqZ530ynU2KZhdEQp1M1JFhCkyCAIAgCAIAgCAIChKDQ6nqdoJYzUPkjexj2Q5HPaWh1i+9r794XTSnvPLf5BdXNQjGSbWuunhwOmLeeaCAIAgNdiuB09WLVMLJOpzmjMOxw2jgVDSZsrusr5XoQnF9U0L7mkmfEehknhWdgOxw4krB1rwLCvNJrnWv99CE4voHXUtyYTKwecpzyn9Pj+5YODRYVY+mfjo/j/dCNPBBIcCCN4IsR2g7lhodqmUQ2KYUGamVzKDNSK3TQzUiqjQyUi4Pso0M1MysqSFGhO5nojq+tYuJGx0M7ZQVjoRo0VLAVAUmjG+nU6mamYH0ynU2KwwOisp1M1IsspMggCAIDeYTohWVVjFA4MPnJfBNt187aR2ArNQk+COG/MsLRzTWvRb3+31JrhOqcb6ucn+HAMve9179wW1UdWUt/wDkT4Uw7v7L7k1wjRekpLGCFgcPOOGd/tOuVtjCMeCKXEY/EX+8m9Onh6I3CzOMIAgCAIAgCAIDXYrgVNVj9JhjkPQ5zRmHY7eOBUNJm2u6yvlbRCcY1Twv20kroj9yQcs3sBuHDtJKwda8DvqzOa51r+xCcY0DrqW5MXKsH26e8uz1bZvcsHBosKsfVPx08/7oRpwsSHAhw3tIsR2g7lhodqn4lFBmphDYplcygzUit00M1IrdRoZKRcH2UaGamZWVBCjQnVMztrFjsjYRZJVlNklR0MDpLrLQzRaShmmbzCdEayr8lA4N/ElHJN4F208AVkoSfBHHfmWGp5prXot7/YmuEaqALGrnv1xwDKPbdtPcFtVHVlNf/kT4Uw7v7L7k0wjRakpLGCBgcPOOHKP9t1yFtVcVwRS35hiL+eb06cF6I3KzOMIAgCAIAgCAIAgCAIAgCAIDXYrgVPVi1TCyT95ws4djhzhwKhpM2V3TresXoQnF9U8L7mklfEehknhWd/jDvKwda8DvrzOa51r+xCcW0CrqbaYuVYL8+nPKj2bB3uWDg0WNePpn46ef90IydhIOwg2IOwg9RHQsNDtU/EIZqYUGxTK5kM1IrdRoZKQLrb1BmpG9wjRGsq7GKBwYfOS+Cb3u2ngCslBs5rsww9XNLf0W9k2wjVOBY1k9z0x04sOzO4XPcFsVPUqrs+fCqPd/Zfdk1wfRako/IQsDvxHXkf7TrkcFtjCK4FRfjsRfzyenTgvRG5WRyBAEAQBAEAQBAEAQBAEAQBAEAQBAEAQBAa7FcDp6sWqYWSdTnNGYdjhtHAqGkzZXdOvlehCcX1TQvuaSZ8R6GSeFZ2A7HDiSsHWvAsK8zmudakJxfQOupbkwmVg85TnlP6fH9ywcGiwqx9U/HTz/ALoebCdEK2rtyVO8NPnJfAtHp51ieAKhQbNs8bTXzS9N5NsI1SjYaucn+HTgN4F7wb8AFmqupw2Zw/8AnH1Jvg+i1JR2MELA8eccM7/adcrNRSK27GXW88np08DcrI5g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69426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zh-CN"/>
          </a:p>
        </p:txBody>
      </p:sp>
      <p:pic>
        <p:nvPicPr>
          <p:cNvPr id="1640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20" y="2566990"/>
            <a:ext cx="111124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86" y="1751724"/>
            <a:ext cx="2571751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42" y="1856044"/>
            <a:ext cx="2144184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40" y="2457453"/>
            <a:ext cx="231351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98" y="3821722"/>
            <a:ext cx="1244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35849"/>
          <a:stretch>
            <a:fillRect/>
          </a:stretch>
        </p:blipFill>
        <p:spPr bwMode="auto">
          <a:xfrm>
            <a:off x="4612218" y="3965496"/>
            <a:ext cx="3054349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18" descr="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6" b="10806"/>
          <a:stretch>
            <a:fillRect/>
          </a:stretch>
        </p:blipFill>
        <p:spPr bwMode="auto">
          <a:xfrm>
            <a:off x="8488342" y="1266184"/>
            <a:ext cx="189653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02" y="2358120"/>
            <a:ext cx="228176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1" y="2688234"/>
            <a:ext cx="197273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4" descr="http://h.hiphotos.baidu.com/baike/c0%3Dbaike80%2C5%2C5%2C80%2C26/sign=ed93336beac4b7452099bf44ae957572/9213b07eca806538eb11115196dda144ac3482fd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11" y="5423725"/>
            <a:ext cx="201901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6" descr="http://f.hiphotos.baidu.com/baike/c0%3Dbaike92%2C5%2C5%2C92%2C30/sign=14ec2f6b8d13632701e0ca61f0e6cb89/fcfaaf51f3deb48f89671269f71f3a292df5787e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31" y="5400952"/>
            <a:ext cx="152188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.hiphotos.baidu.com/baike/w%3D268%3Bg%3D0/sign=df8820716f63f6241c5d3e05bf7f8cc5/fd039245d688d43faa033aba791ed21b0ff43bcb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89" y="5424349"/>
            <a:ext cx="1389689" cy="12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>
            <a:spLocks/>
          </p:cNvSpPr>
          <p:nvPr/>
        </p:nvSpPr>
        <p:spPr>
          <a:xfrm>
            <a:off x="4777300" y="4762594"/>
            <a:ext cx="5784012" cy="5693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9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4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2846751" y="420401"/>
            <a:ext cx="3076575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rgbClr val="3CA9F0"/>
                </a:solidFill>
                <a:cs typeface="+mn-cs"/>
              </a:rPr>
              <a:t>管网现状及挑战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4294967295"/>
          </p:nvPr>
        </p:nvSpPr>
        <p:spPr bwMode="auto">
          <a:xfrm>
            <a:off x="1251298" y="1185655"/>
            <a:ext cx="3763413" cy="3517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建设速度快</a:t>
            </a:r>
            <a:endParaRPr lang="en-US" altLang="zh-CN" sz="20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服役时间长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复杂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</a:t>
            </a: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公共走廊相互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干扰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外界</a:t>
            </a: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杂散电流干扰严重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安全事故频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经验设计不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手段单一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0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altLang="zh-CN" sz="2400" b="1" dirty="0" smtClean="0">
              <a:solidFill>
                <a:srgbClr val="000099"/>
              </a:solidFill>
              <a:ea typeface="宋体" pitchFamily="2" charset="-122"/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7080052" y="1296715"/>
            <a:ext cx="343554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</a:t>
            </a: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已成熟应用</a:t>
            </a:r>
            <a:r>
              <a:rPr lang="zh-CN" altLang="en-US" sz="2000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计算机仿真技术</a:t>
            </a:r>
            <a:r>
              <a:rPr lang="zh-CN" altLang="en-US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，优化管道、储罐等阴保系统设计，交直流杂散电流干扰仿真计算评估及优化缓解设计</a:t>
            </a:r>
            <a:r>
              <a:rPr lang="zh-CN" altLang="en-US" sz="2000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8" name="右箭头 7"/>
          <p:cNvSpPr/>
          <p:nvPr/>
        </p:nvSpPr>
        <p:spPr>
          <a:xfrm>
            <a:off x="4827494" y="2380129"/>
            <a:ext cx="1413916" cy="564476"/>
          </a:xfrm>
          <a:prstGeom prst="rightArrow">
            <a:avLst/>
          </a:prstGeom>
          <a:solidFill>
            <a:srgbClr val="00C8D8"/>
          </a:solidFill>
          <a:ln>
            <a:solidFill>
              <a:srgbClr val="00C8D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Picture 4" descr="!HADDY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9" y="4518312"/>
            <a:ext cx="2827954" cy="17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96" y="4535409"/>
            <a:ext cx="3063414" cy="169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74" y="4279585"/>
            <a:ext cx="1959624" cy="195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55" y="4354426"/>
            <a:ext cx="2006863" cy="18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2454574" y="97213"/>
            <a:ext cx="6420485" cy="8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船舶及海洋设备设施阴极保护技术现状</a:t>
            </a:r>
            <a:endParaRPr lang="en-US" altLang="zh-CN" sz="2800" b="1" dirty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838" r="4417"/>
          <a:stretch/>
        </p:blipFill>
        <p:spPr bwMode="auto">
          <a:xfrm>
            <a:off x="4327124" y="1168399"/>
            <a:ext cx="7789333" cy="48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34471" y="1441003"/>
            <a:ext cx="4003090" cy="5053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538" lvl="1" indent="-342900"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海洋属于重腐蚀环境，船舶、海上平台等设备设施腐蚀问题突出</a:t>
            </a:r>
            <a:endParaRPr lang="en-US" altLang="zh-CN" sz="18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7538" lvl="1" indent="-342900"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阴极保护设计基于经验设计为主，通过馈电试验进行设计验证、优化</a:t>
            </a:r>
            <a:endParaRPr lang="en-US" altLang="zh-CN" sz="18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7538" lvl="1" indent="-342900"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对于复杂结构评估难度较大</a:t>
            </a:r>
            <a:endParaRPr lang="en-US" altLang="zh-CN" sz="18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7538" lvl="1" indent="-342900"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对于不同工况综合评估难度较大</a:t>
            </a:r>
            <a:endParaRPr lang="en-US" altLang="zh-CN" sz="18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7538" lvl="1" indent="-342900"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设计方案效果评估不直观，无法量化</a:t>
            </a:r>
            <a:endParaRPr lang="en-US" altLang="zh-CN" sz="18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7538" lvl="1" indent="-342900"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设计周期长</a:t>
            </a:r>
            <a:endParaRPr lang="en-US" altLang="zh-CN" sz="18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7538" lvl="1" indent="-342900"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难以实现精确设计</a:t>
            </a:r>
            <a:endParaRPr lang="en-US" altLang="zh-CN" sz="18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0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altLang="zh-CN" sz="1800" b="1" dirty="0" smtClean="0">
              <a:solidFill>
                <a:srgbClr val="000099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62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652663" y="5029201"/>
            <a:ext cx="8091536" cy="12978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阴极保护专家系统整体解决方案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84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0" y="324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1507" name="Title 1"/>
          <p:cNvSpPr>
            <a:spLocks noChangeArrowheads="1"/>
          </p:cNvSpPr>
          <p:nvPr/>
        </p:nvSpPr>
        <p:spPr bwMode="auto">
          <a:xfrm>
            <a:off x="2665356" y="228107"/>
            <a:ext cx="4613945" cy="7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32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 </a:t>
            </a:r>
            <a:r>
              <a:rPr lang="zh-CN" altLang="en-US" sz="32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阴极保护专家系统</a:t>
            </a:r>
            <a:endParaRPr lang="zh-CN" altLang="en-US" sz="3200" b="1" dirty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itchFamily="34" charset="0"/>
            </a:endParaRPr>
          </a:p>
        </p:txBody>
      </p:sp>
      <p:graphicFrame>
        <p:nvGraphicFramePr>
          <p:cNvPr id="102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52005"/>
              </p:ext>
            </p:extLst>
          </p:nvPr>
        </p:nvGraphicFramePr>
        <p:xfrm>
          <a:off x="336551" y="1184276"/>
          <a:ext cx="11616266" cy="4624853"/>
        </p:xfrm>
        <a:graphic>
          <a:graphicData uri="http://schemas.openxmlformats.org/drawingml/2006/table">
            <a:tbl>
              <a:tblPr/>
              <a:tblGrid>
                <a:gridCol w="2783464"/>
                <a:gridCol w="4918021"/>
                <a:gridCol w="1927508"/>
                <a:gridCol w="1987273"/>
              </a:tblGrid>
              <a:tr h="71887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软件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4E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应用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4E6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有效距离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4E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04021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Elsyca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 V-PIMS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管道完整性管理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（管道、防腐体系、介质环境、外界管道、复杂电环境、维护管理信息等）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&gt; 10,00 km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46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Elsyca CatPro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管道阴极保护优化设计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HVDC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、轨道交通等杂散电流干扰计算评估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受干扰管段缓解方案优化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100 km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E4C8C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47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Elsyca IRIS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HVAC交流输电线干扰计算评估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交流干扰缓解方案优化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100 km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02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Elsyca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CPMaster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324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船舶、海上平台、储罐、套管穿越段等阴保设计及分析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324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  <a:sym typeface="Calibri" pitchFamily="34" charset="0"/>
                        </a:rPr>
                        <a:t>1 km</a:t>
                      </a: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4C8C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121921" marR="121921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231" r="26093" b="35858"/>
          <a:stretch>
            <a:fillRect/>
          </a:stretch>
        </p:blipFill>
        <p:spPr bwMode="auto">
          <a:xfrm>
            <a:off x="10513485" y="5013325"/>
            <a:ext cx="110278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4"/>
          <a:stretch>
            <a:fillRect/>
          </a:stretch>
        </p:blipFill>
        <p:spPr bwMode="auto">
          <a:xfrm>
            <a:off x="10513484" y="2041525"/>
            <a:ext cx="115146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8" t="35611" r="28571" b="19991"/>
          <a:stretch>
            <a:fillRect/>
          </a:stretch>
        </p:blipFill>
        <p:spPr bwMode="auto">
          <a:xfrm>
            <a:off x="10513484" y="4149725"/>
            <a:ext cx="11514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4" y="3200400"/>
            <a:ext cx="11514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20632" y="348509"/>
            <a:ext cx="3076575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nl-NL" altLang="en-US" sz="2800" b="1" dirty="0">
                <a:cs typeface="+mn-cs"/>
              </a:rPr>
              <a:t>CatPr</a:t>
            </a:r>
            <a:r>
              <a:rPr lang="en-US" altLang="zh-CN" sz="2800" b="1" dirty="0">
                <a:cs typeface="+mn-cs"/>
              </a:rPr>
              <a:t>o</a:t>
            </a:r>
            <a:r>
              <a:rPr lang="zh-CN" altLang="en-US" sz="2800" b="1" dirty="0">
                <a:cs typeface="+mn-cs"/>
              </a:rPr>
              <a:t>应用介绍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9282" y="1296100"/>
            <a:ext cx="10899775" cy="45878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zh-CN" altLang="en-US" sz="2400" b="1" dirty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r>
              <a:rPr lang="zh-CN" altLang="zh-CN" sz="2400" b="1" dirty="0" smtClean="0">
                <a:solidFill>
                  <a:srgbClr val="00C8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zh-CN" sz="2400" b="1" dirty="0">
              <a:solidFill>
                <a:srgbClr val="00C8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多管网计算</a:t>
            </a:r>
          </a:p>
          <a:p>
            <a:pPr>
              <a:defRPr/>
            </a:pP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多种类的阴极保护</a:t>
            </a: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多直流杂散电流干扰</a:t>
            </a: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求解</a:t>
            </a:r>
            <a:endParaRPr lang="zh-CN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标准管路数据库</a:t>
            </a:r>
          </a:p>
          <a:p>
            <a:pPr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可以分段定义管路特性</a:t>
            </a:r>
            <a:endParaRPr lang="en-US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涂层老化模型</a:t>
            </a:r>
            <a:endParaRPr lang="en-US" altLang="zh-CN" sz="2000" dirty="0" smtClean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计算管路</a:t>
            </a:r>
            <a:r>
              <a:rPr lang="zh-CN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径向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轴向电流密度</a:t>
            </a: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endParaRPr lang="zh-CN" altLang="zh-CN" sz="2000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支持数据库自定义扩充</a:t>
            </a:r>
          </a:p>
          <a:p>
            <a:pPr>
              <a:defRPr/>
            </a:pP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计算管</a:t>
            </a:r>
            <a:r>
              <a:rPr lang="en-US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r>
              <a:rPr lang="zh-CN" altLang="en-US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断电</a:t>
            </a:r>
            <a:r>
              <a:rPr lang="zh-CN" altLang="zh-CN" sz="2000" dirty="0" smtClean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电位，</a:t>
            </a:r>
            <a:r>
              <a:rPr lang="zh-CN" altLang="zh-CN" sz="20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土壤电势分布。</a:t>
            </a:r>
          </a:p>
          <a:p>
            <a:pPr marL="0" indent="0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endParaRPr lang="en-US" altLang="zh-CN" sz="2000" b="1" dirty="0" smtClean="0"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zh-CN" altLang="en-US" sz="2000" b="1" dirty="0" smtClean="0">
              <a:ea typeface="微软雅黑" pitchFamily="34" charset="-122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7396" r="8741" b="4186"/>
          <a:stretch/>
        </p:blipFill>
        <p:spPr bwMode="auto">
          <a:xfrm>
            <a:off x="5040205" y="4409755"/>
            <a:ext cx="3816484" cy="196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/>
          <a:stretch/>
        </p:blipFill>
        <p:spPr bwMode="auto">
          <a:xfrm>
            <a:off x="6551410" y="1506071"/>
            <a:ext cx="1858813" cy="204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DELL\Desktop\图片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36" y="1474795"/>
            <a:ext cx="3255802" cy="20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6429" r="10330" b="5357"/>
          <a:stretch>
            <a:fillRect/>
          </a:stretch>
        </p:blipFill>
        <p:spPr bwMode="auto">
          <a:xfrm>
            <a:off x="8599561" y="3684490"/>
            <a:ext cx="3560440" cy="29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2924176" y="336816"/>
            <a:ext cx="3076575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altLang="zh-CN" b="1" dirty="0">
                <a:cs typeface="+mn-cs"/>
              </a:rPr>
              <a:t>IRIS</a:t>
            </a:r>
            <a:r>
              <a:rPr lang="zh-CN" altLang="en-US" b="1" dirty="0">
                <a:cs typeface="+mn-cs"/>
              </a:rPr>
              <a:t>应用介绍</a:t>
            </a:r>
          </a:p>
        </p:txBody>
      </p:sp>
      <p:sp>
        <p:nvSpPr>
          <p:cNvPr id="50179" name="矩形 6"/>
          <p:cNvSpPr>
            <a:spLocks noChangeArrowheads="1"/>
          </p:cNvSpPr>
          <p:nvPr/>
        </p:nvSpPr>
        <p:spPr bwMode="auto">
          <a:xfrm>
            <a:off x="143934" y="1196976"/>
            <a:ext cx="58568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支持多管道、多输电线</a:t>
            </a:r>
            <a:endParaRPr lang="en-US" altLang="zh-CN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管道技术参数可以分段定义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杆塔技术参数可以分段设置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自动故障模拟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匹配接地电阻自动计算塔脚长度和半径</a:t>
            </a:r>
            <a:endParaRPr lang="en-US" altLang="zh-CN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计算管网上由于避雷线、杆塔、接地极和单相接地电阻干扰引起的电流</a:t>
            </a:r>
            <a:r>
              <a:rPr lang="en-US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/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电位</a:t>
            </a:r>
            <a:endParaRPr lang="en-US" altLang="zh-CN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缓解优化缓解技术（管道间搭接或者阻抗联接、绝缘接头、分散式接地、分布式阳极接地、梯度控制垫 等）</a:t>
            </a:r>
            <a:endParaRPr lang="en-US" altLang="zh-CN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zh-CN" altLang="zh-CN" dirty="0">
              <a:cs typeface="Arial" pitchFamily="34" charset="0"/>
            </a:endParaRPr>
          </a:p>
        </p:txBody>
      </p:sp>
      <p:sp>
        <p:nvSpPr>
          <p:cNvPr id="26628" name="矩形 7"/>
          <p:cNvSpPr>
            <a:spLocks noChangeArrowheads="1"/>
          </p:cNvSpPr>
          <p:nvPr/>
        </p:nvSpPr>
        <p:spPr bwMode="auto">
          <a:xfrm>
            <a:off x="6447367" y="1196976"/>
            <a:ext cx="5710767" cy="25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计算在整个管网上的变化电压、涂层</a:t>
            </a:r>
            <a:r>
              <a:rPr lang="zh-CN" altLang="en-US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耐受电压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、远地电位、电流密度和纵向电流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可以计算地电位分布，接触和跨步电压</a:t>
            </a:r>
            <a:endParaRPr lang="en-US" altLang="zh-CN" dirty="0">
              <a:solidFill>
                <a:srgbClr val="1F3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实现所有计算结果可视化（</a:t>
            </a:r>
            <a:r>
              <a:rPr lang="en-US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LEF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、感应电压</a:t>
            </a:r>
            <a:r>
              <a:rPr lang="en-US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电流、电流密度、涂层应力电压、地电位分布 ），使用二维图和一维随长度变化图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421188"/>
            <a:ext cx="2878667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2"/>
          <a:stretch>
            <a:fillRect/>
          </a:stretch>
        </p:blipFill>
        <p:spPr bwMode="auto">
          <a:xfrm>
            <a:off x="3407834" y="4460671"/>
            <a:ext cx="268816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4413265"/>
            <a:ext cx="596688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5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公司PPT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6" id="{A63029FC-4D3E-4E37-8F2F-F0C9783CC872}" vid="{307EBBE7-2E8D-4AB5-8499-8BBD8091F9D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6" id="{A63029FC-4D3E-4E37-8F2F-F0C9783CC872}" vid="{ECCE62EF-E0E9-4336-B4D2-BDCA0FFA72AE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6" id="{A63029FC-4D3E-4E37-8F2F-F0C9783CC872}" vid="{2D127A86-8B49-4F00-9DAC-BE29129A92A5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6" id="{A63029FC-4D3E-4E37-8F2F-F0C9783CC872}" vid="{E932A6FC-4670-4BFC-A504-94DBBCBD7866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6" id="{A63029FC-4D3E-4E37-8F2F-F0C9783CC872}" vid="{E798AF94-285F-4B1F-B131-42A71422038E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公司PPT模板</Template>
  <TotalTime>1632</TotalTime>
  <Words>1223</Words>
  <Application>Microsoft Office PowerPoint</Application>
  <PresentationFormat>宽屏</PresentationFormat>
  <Paragraphs>225</Paragraphs>
  <Slides>30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30</vt:i4>
      </vt:variant>
    </vt:vector>
  </HeadingPairs>
  <TitlesOfParts>
    <vt:vector size="51" baseType="lpstr">
      <vt:lpstr>Aharoni</vt:lpstr>
      <vt:lpstr>Arial Unicode MS</vt:lpstr>
      <vt:lpstr>BrowalliaUPC</vt:lpstr>
      <vt:lpstr>Kartika</vt:lpstr>
      <vt:lpstr>创艺简细圆</vt:lpstr>
      <vt:lpstr>宋体</vt:lpstr>
      <vt:lpstr>微软雅黑</vt:lpstr>
      <vt:lpstr>Agency FB</vt:lpstr>
      <vt:lpstr>Arial</vt:lpstr>
      <vt:lpstr>Arial Black</vt:lpstr>
      <vt:lpstr>Calibri</vt:lpstr>
      <vt:lpstr>Calibri Light</vt:lpstr>
      <vt:lpstr>Gill Sans MT</vt:lpstr>
      <vt:lpstr>Times New Roman</vt:lpstr>
      <vt:lpstr>Wingdings</vt:lpstr>
      <vt:lpstr>Wingdings 3</vt:lpstr>
      <vt:lpstr>公司PPT模板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管网现状及挑战</vt:lpstr>
      <vt:lpstr>PowerPoint 演示文稿</vt:lpstr>
      <vt:lpstr>PowerPoint 演示文稿</vt:lpstr>
      <vt:lpstr>PowerPoint 演示文稿</vt:lpstr>
      <vt:lpstr>CatPro应用介绍</vt:lpstr>
      <vt:lpstr>IRIS应用介绍</vt:lpstr>
      <vt:lpstr>CP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船舶阴极保护设计</vt:lpstr>
      <vt:lpstr>船舶阴极保护设计</vt:lpstr>
      <vt:lpstr>船舶阴极保护设计</vt:lpstr>
      <vt:lpstr>CRM at sea level</vt:lpstr>
      <vt:lpstr>海上钻井平台阴极保护系统设计</vt:lpstr>
      <vt:lpstr>储罐阴极保护仿真</vt:lpstr>
      <vt:lpstr>腐蚀计算—腐蚀电流</vt:lpstr>
      <vt:lpstr>腐蚀计算—腐蚀电流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mxio</dc:creator>
  <cp:lastModifiedBy>Windows 用户</cp:lastModifiedBy>
  <cp:revision>153</cp:revision>
  <dcterms:created xsi:type="dcterms:W3CDTF">2016-01-24T02:46:03Z</dcterms:created>
  <dcterms:modified xsi:type="dcterms:W3CDTF">2017-08-04T07:24:20Z</dcterms:modified>
</cp:coreProperties>
</file>